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30" r:id="rId2"/>
    <p:sldId id="294" r:id="rId3"/>
    <p:sldId id="414" r:id="rId4"/>
    <p:sldId id="415" r:id="rId5"/>
    <p:sldId id="416" r:id="rId6"/>
    <p:sldId id="417" r:id="rId7"/>
    <p:sldId id="412" r:id="rId8"/>
    <p:sldId id="418" r:id="rId9"/>
    <p:sldId id="419" r:id="rId10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6" userDrawn="1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77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3833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17385F"/>
    <a:srgbClr val="003D6A"/>
    <a:srgbClr val="74EFFC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3" autoAdjust="0"/>
    <p:restoredTop sz="94591" autoAdjust="0"/>
  </p:normalViewPr>
  <p:slideViewPr>
    <p:cSldViewPr snapToGrid="0" snapToObjects="1">
      <p:cViewPr>
        <p:scale>
          <a:sx n="125" d="100"/>
          <a:sy n="125" d="100"/>
        </p:scale>
        <p:origin x="300" y="360"/>
      </p:cViewPr>
      <p:guideLst>
        <p:guide orient="horz" pos="2436"/>
        <p:guide orient="horz" pos="356"/>
        <p:guide orient="horz" pos="577"/>
        <p:guide pos="5465"/>
        <p:guide pos="204"/>
        <p:guide pos="2831"/>
        <p:guide pos="3833"/>
        <p:guide pos="288"/>
        <p:guide pos="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80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  <p:sldLayoutId id="2147483660" r:id="rId6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4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0" y="3346074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9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50" y="3441577"/>
            <a:ext cx="8858637" cy="839335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KONTEC KSX-C2</a:t>
            </a: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Calibri"/>
              </a:rPr>
              <a:t>5-Achs-Bearbeitung in Vollendung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3"/>
            <a:ext cx="1346200" cy="895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7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1"/>
            <a:ext cx="9144000" cy="749300"/>
          </a:xfrm>
          <a:prstGeom prst="rect">
            <a:avLst/>
          </a:prstGeom>
        </p:spPr>
      </p:pic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8A975D56-C2A9-4F2F-9CB3-873BDB1354F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276" y="349507"/>
            <a:ext cx="3409448" cy="2850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KONTEC KSX-C2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4843291" cy="2854325"/>
          </a:xfrm>
        </p:spPr>
        <p:txBody>
          <a:bodyPr/>
          <a:lstStyle/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5-Achs Spanner (ohne Kraftverstärkung) mit einstellbarem Spannzentrum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Aktiver Niederzug für eine sehr präzise Bearbeitung der sechsten Seite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Backenschnellwechselsystem ohne Werkzeug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Größter Grundspannhub am Markt mit 130 mm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Verfügbar in den Bauhöhen 214 und 175 mm, sowie in den Längen 330, 430, 500, 630 und 800 mm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Einfacher Umbau auf verlängerbaren Spannbereich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F683EA3-CF98-44C4-8E2B-FFCD75DD1C3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052841" y="943030"/>
            <a:ext cx="3413467" cy="28543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17640FF4-8D24-4FB9-8355-EA4086504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42" y="1259319"/>
            <a:ext cx="3913412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5335633" cy="2854325"/>
          </a:xfrm>
        </p:spPr>
        <p:txBody>
          <a:bodyPr>
            <a:normAutofit/>
          </a:bodyPr>
          <a:lstStyle/>
          <a:p>
            <a:pPr indent="268288"/>
            <a:r>
              <a:rPr lang="de-DE" sz="1400" dirty="0"/>
              <a:t>Backenschnellwechselsystem</a:t>
            </a:r>
          </a:p>
          <a:p>
            <a:pPr indent="268288"/>
            <a:r>
              <a:rPr lang="de-DE" sz="1400" dirty="0"/>
              <a:t>Niederzugmechanismus</a:t>
            </a:r>
          </a:p>
          <a:p>
            <a:pPr indent="268288"/>
            <a:r>
              <a:rPr lang="de-DE" sz="1400" dirty="0"/>
              <a:t>Betätigung über Sechskant-Anschluss</a:t>
            </a:r>
          </a:p>
          <a:p>
            <a:pPr indent="268288"/>
            <a:r>
              <a:rPr lang="de-DE" sz="1400" dirty="0"/>
              <a:t>Lange Backenführung</a:t>
            </a:r>
          </a:p>
          <a:p>
            <a:pPr indent="268288"/>
            <a:r>
              <a:rPr lang="de-DE" sz="1400" dirty="0"/>
              <a:t>Backenklemmung für aktiven Niederzug via Sechskant-Anschluss</a:t>
            </a:r>
          </a:p>
          <a:p>
            <a:pPr indent="268288"/>
            <a:r>
              <a:rPr lang="de-DE" sz="1400" dirty="0"/>
              <a:t>Federndes Druckstück als Backensicherung</a:t>
            </a:r>
          </a:p>
          <a:p>
            <a:pPr indent="268288"/>
            <a:r>
              <a:rPr lang="de-DE" sz="1400" dirty="0"/>
              <a:t>Große Auswahl an Schnellwechselbacken</a:t>
            </a:r>
          </a:p>
          <a:p>
            <a:pPr indent="268288"/>
            <a:r>
              <a:rPr lang="de-DE" sz="1400" dirty="0"/>
              <a:t>Schnellwechselbacken</a:t>
            </a:r>
          </a:p>
          <a:p>
            <a:pPr indent="268288"/>
            <a:r>
              <a:rPr lang="de-DE" sz="1400" dirty="0"/>
              <a:t>Vielseitige Einsatzmöglichkeiten für die Erst- sowie</a:t>
            </a:r>
          </a:p>
          <a:p>
            <a:pPr indent="268288"/>
            <a:r>
              <a:rPr lang="de-DE" sz="1400" dirty="0"/>
              <a:t>Zweiseitenbearbeitung dank aktivem Niederzug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297211" y="1167462"/>
            <a:ext cx="198000" cy="198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297211" y="1409190"/>
            <a:ext cx="198000" cy="198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297211" y="1650918"/>
            <a:ext cx="198000" cy="198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297211" y="2153967"/>
            <a:ext cx="198000" cy="198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297211" y="2421819"/>
            <a:ext cx="198000" cy="198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297211" y="1905708"/>
            <a:ext cx="198000" cy="198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297211" y="2689675"/>
            <a:ext cx="198000" cy="198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297211" y="2950997"/>
            <a:ext cx="198000" cy="198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E26CC79-3530-4E24-AD26-879E7D4DF403}"/>
              </a:ext>
            </a:extLst>
          </p:cNvPr>
          <p:cNvGrpSpPr/>
          <p:nvPr/>
        </p:nvGrpSpPr>
        <p:grpSpPr>
          <a:xfrm>
            <a:off x="297211" y="3199250"/>
            <a:ext cx="198000" cy="198000"/>
            <a:chOff x="4643403" y="733042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8A2C9277-5BB1-4C3B-AE0E-E558278079F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C0D138F4-5D48-4112-88EC-3DB74944C6D6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6338A4-3D0F-4680-B9A5-BCE8ADA72447}"/>
              </a:ext>
            </a:extLst>
          </p:cNvPr>
          <p:cNvGrpSpPr/>
          <p:nvPr/>
        </p:nvGrpSpPr>
        <p:grpSpPr>
          <a:xfrm>
            <a:off x="7491842" y="1690218"/>
            <a:ext cx="198000" cy="198000"/>
            <a:chOff x="4645063" y="729193"/>
            <a:chExt cx="266095" cy="27135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0DA021E5-A986-404C-A53C-CDC161356B1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35F390F-3783-4667-A5CA-3F220AE4BBD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41AB4FD9-A3FF-4D79-A154-2A5441071FF9}"/>
              </a:ext>
            </a:extLst>
          </p:cNvPr>
          <p:cNvGrpSpPr/>
          <p:nvPr/>
        </p:nvGrpSpPr>
        <p:grpSpPr>
          <a:xfrm>
            <a:off x="6320512" y="2237878"/>
            <a:ext cx="198000" cy="198000"/>
            <a:chOff x="4645063" y="732456"/>
            <a:chExt cx="266095" cy="271350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3B18C966-3FA1-46D1-AD58-61A429C1968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4730EBC3-4B76-434B-BA20-1AB8ED4A2D4D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3BC6F23-551E-4B0D-8104-555C416285AD}"/>
              </a:ext>
            </a:extLst>
          </p:cNvPr>
          <p:cNvGrpSpPr/>
          <p:nvPr/>
        </p:nvGrpSpPr>
        <p:grpSpPr>
          <a:xfrm>
            <a:off x="5833847" y="2770993"/>
            <a:ext cx="198000" cy="198000"/>
            <a:chOff x="4637578" y="732456"/>
            <a:chExt cx="266095" cy="271350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15869C25-54FF-4EEE-A237-2F7421A90A0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447826A6-F8A2-4EE7-9910-386E9B81B895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6555AA8C-2A73-4C8A-99E9-2D1ABFF467C9}"/>
              </a:ext>
            </a:extLst>
          </p:cNvPr>
          <p:cNvGrpSpPr/>
          <p:nvPr/>
        </p:nvGrpSpPr>
        <p:grpSpPr>
          <a:xfrm>
            <a:off x="7669532" y="2826738"/>
            <a:ext cx="198000" cy="198000"/>
            <a:chOff x="4637578" y="738982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4486447D-DA9D-4FCF-8095-00B76A1C551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6539180D-0B0B-4AC3-9054-94CC7C48CC3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18A202AB-E638-46B4-9B17-7969D0FC4B55}"/>
              </a:ext>
            </a:extLst>
          </p:cNvPr>
          <p:cNvGrpSpPr/>
          <p:nvPr/>
        </p:nvGrpSpPr>
        <p:grpSpPr>
          <a:xfrm>
            <a:off x="8276393" y="2591374"/>
            <a:ext cx="198000" cy="198000"/>
            <a:chOff x="4634378" y="738982"/>
            <a:chExt cx="266095" cy="271350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0EFCC8F5-559B-4818-A155-34CA0DC8447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7466E74-0E27-42B1-B2AD-C5476AC15496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B954C5E-C262-4815-A38D-AC458A7713AD}"/>
              </a:ext>
            </a:extLst>
          </p:cNvPr>
          <p:cNvGrpSpPr/>
          <p:nvPr/>
        </p:nvGrpSpPr>
        <p:grpSpPr>
          <a:xfrm>
            <a:off x="7194842" y="2186532"/>
            <a:ext cx="198000" cy="198000"/>
            <a:chOff x="4631178" y="738982"/>
            <a:chExt cx="266095" cy="271350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EEDDF5D8-AC71-4D3D-BA77-540A25B51A0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91CB5404-ACD4-470C-8FDA-BC10C24755E7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1B42F662-C5FE-4DEA-BA6F-84BB094CBB97}"/>
              </a:ext>
            </a:extLst>
          </p:cNvPr>
          <p:cNvGrpSpPr/>
          <p:nvPr/>
        </p:nvGrpSpPr>
        <p:grpSpPr>
          <a:xfrm>
            <a:off x="7755017" y="1556499"/>
            <a:ext cx="198000" cy="198000"/>
            <a:chOff x="4640203" y="738588"/>
            <a:chExt cx="266095" cy="271350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12B57E7F-C60C-4BF9-95FF-9221661509B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10741506-EC22-4D02-AD25-3B813D4444AF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BE5549EB-16DA-4CE2-8778-5B26600EF393}"/>
              </a:ext>
            </a:extLst>
          </p:cNvPr>
          <p:cNvGrpSpPr/>
          <p:nvPr/>
        </p:nvGrpSpPr>
        <p:grpSpPr>
          <a:xfrm>
            <a:off x="7011128" y="1457499"/>
            <a:ext cx="198000" cy="198000"/>
            <a:chOff x="4640203" y="732226"/>
            <a:chExt cx="266095" cy="271350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1DF7EB6E-D658-491A-A898-9129F470115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505ACA13-9811-4671-9A8D-FB0A96191D96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F0B08B2-B921-43F4-B6F7-3D33CEBD4DBC}"/>
              </a:ext>
            </a:extLst>
          </p:cNvPr>
          <p:cNvGrpSpPr/>
          <p:nvPr/>
        </p:nvGrpSpPr>
        <p:grpSpPr>
          <a:xfrm>
            <a:off x="5930851" y="1789218"/>
            <a:ext cx="198000" cy="198000"/>
            <a:chOff x="4643403" y="733042"/>
            <a:chExt cx="266095" cy="271350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9BA6F90B-7874-4952-B60E-1C03612928B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75F3FB8-E5F2-43FF-9779-3585C9EBA095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Funktionsschnittbild</a:t>
            </a:r>
          </a:p>
        </p:txBody>
      </p:sp>
    </p:spTree>
    <p:extLst>
      <p:ext uri="{BB962C8B-B14F-4D97-AF65-F5344CB8AC3E}">
        <p14:creationId xmlns:p14="http://schemas.microsoft.com/office/powerpoint/2010/main" val="219363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26068" y="1125478"/>
            <a:ext cx="3463614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3A6128-A5D2-4E94-B203-7BC9072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66" y="1212882"/>
            <a:ext cx="1417273" cy="14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22640" y="2746827"/>
            <a:ext cx="34636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Backenschnellwechselsystem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Das integrierte Backenschnellwechselsystem ermöglicht ein extrem schnelles Umrüsten des Spanners auf neue Systembacken. Der Backenwechsel erfolgt komplett ohne Werkzeug.  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058254" y="1120095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3973454" y="2748002"/>
            <a:ext cx="34636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Aktiver Niederzug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Durch Fixieren beider Grundbacken und aufgrund der innenliegenden Mechanik kommt es beim Spannvorgang zu einer kleinen Backenbewegung mit parallelem Niederzug am Werkstück.</a:t>
            </a:r>
          </a:p>
        </p:txBody>
      </p:sp>
      <p:pic>
        <p:nvPicPr>
          <p:cNvPr id="9" name="Grafik 8" descr="Ein Bild, das Elektronik, Tisch, Schreibtisch, sitzend enthält.&#10;&#10;Automatisch generierte Beschreibung">
            <a:extLst>
              <a:ext uri="{FF2B5EF4-FFF2-40B4-BE49-F238E27FC236}">
                <a16:creationId xmlns:a16="http://schemas.microsoft.com/office/drawing/2014/main" id="{C1C3E160-D78E-4C97-89E8-DA4E9786D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0" y="1162511"/>
            <a:ext cx="1504029" cy="1548000"/>
          </a:xfrm>
          <a:prstGeom prst="rect">
            <a:avLst/>
          </a:prstGeom>
        </p:spPr>
      </p:pic>
      <p:pic>
        <p:nvPicPr>
          <p:cNvPr id="13" name="Grafik 12" descr="Ein Bild, das Straße enthält.&#10;&#10;Automatisch generierte Beschreibung">
            <a:extLst>
              <a:ext uri="{FF2B5EF4-FFF2-40B4-BE49-F238E27FC236}">
                <a16:creationId xmlns:a16="http://schemas.microsoft.com/office/drawing/2014/main" id="{EB73BBF5-7425-4F01-8777-F36EE917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79" y="1162511"/>
            <a:ext cx="1935000" cy="1548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D849A44-A2F3-4807-B8EB-8A96674EE56C}"/>
              </a:ext>
            </a:extLst>
          </p:cNvPr>
          <p:cNvGrpSpPr/>
          <p:nvPr/>
        </p:nvGrpSpPr>
        <p:grpSpPr>
          <a:xfrm>
            <a:off x="5560767" y="1105258"/>
            <a:ext cx="198000" cy="198000"/>
            <a:chOff x="4645063" y="729193"/>
            <a:chExt cx="266095" cy="27135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2CE1099-8DF8-4F62-BF6A-40E5B2763E5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A9E6456-3427-4567-9F28-2D9179EA5A3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4880EF8-2658-4614-88BD-492B4CE7BA07}"/>
              </a:ext>
            </a:extLst>
          </p:cNvPr>
          <p:cNvGrpSpPr/>
          <p:nvPr/>
        </p:nvGrpSpPr>
        <p:grpSpPr>
          <a:xfrm>
            <a:off x="5632609" y="1634367"/>
            <a:ext cx="198000" cy="198000"/>
            <a:chOff x="4645063" y="732456"/>
            <a:chExt cx="266095" cy="27135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503113B-1D62-42B8-8443-F13D3B8C9BD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3B1614DE-5DBA-4D5D-9C84-A6AD7983438D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47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8850C-7316-4071-B7B1-0D3F8FE0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3837D-F077-4DAF-B388-52680DD72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7036E5-5515-4A7B-A5CC-E3788CA8BA7B}"/>
              </a:ext>
            </a:extLst>
          </p:cNvPr>
          <p:cNvSpPr/>
          <p:nvPr/>
        </p:nvSpPr>
        <p:spPr>
          <a:xfrm>
            <a:off x="324405" y="1139266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EE5FB0-D049-4F6A-956E-4B087CB1B865}"/>
              </a:ext>
            </a:extLst>
          </p:cNvPr>
          <p:cNvSpPr txBox="1"/>
          <p:nvPr/>
        </p:nvSpPr>
        <p:spPr>
          <a:xfrm>
            <a:off x="222089" y="2772248"/>
            <a:ext cx="213525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Großer Grundspannhub im Standard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Der KSX-C2 hat im Vergleich zu seinen Marktbegleitern den größten Grundspannhub (130 mm) im Auslieferungszustand.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3CB3AE-A8B3-4B56-BF89-EDD2874B52F1}"/>
              </a:ext>
            </a:extLst>
          </p:cNvPr>
          <p:cNvSpPr txBox="1"/>
          <p:nvPr/>
        </p:nvSpPr>
        <p:spPr>
          <a:xfrm>
            <a:off x="3045837" y="2748304"/>
            <a:ext cx="245363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Frei konfigurierbares  Spindelsystem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Je nach Grundkörperlänge kann der KSX-C2 über Zugstangenverlängerungen an neue Spannbereiche angepasst werden.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1E6EB4-9FA2-4DCC-AF6E-FC85740899C2}"/>
              </a:ext>
            </a:extLst>
          </p:cNvPr>
          <p:cNvSpPr txBox="1"/>
          <p:nvPr/>
        </p:nvSpPr>
        <p:spPr>
          <a:xfrm>
            <a:off x="5921829" y="2757015"/>
            <a:ext cx="22620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Schneller Umbau auf VS-Variante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Der KSX-C2 kann durch einfaches Drehen der Systembacken auf verlängerten Spannbereich umgebaut werden.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486B520-8835-4A44-AFA0-34668118B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2" y="1217565"/>
            <a:ext cx="2016000" cy="14661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C03AA2-CF85-4331-A089-845C5A469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282" y="1513278"/>
            <a:ext cx="1908000" cy="11298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D2D766E-A06D-4BE1-A132-1758F1EB1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843" y="1384441"/>
            <a:ext cx="1908000" cy="138752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EFF9386-297F-4D67-AF12-B3F668B62B1E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D5C9C3A-599E-417F-8FF6-6C98D0B00A56}"/>
              </a:ext>
            </a:extLst>
          </p:cNvPr>
          <p:cNvSpPr/>
          <p:nvPr/>
        </p:nvSpPr>
        <p:spPr>
          <a:xfrm>
            <a:off x="3144323" y="1127273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5D9293E-357E-4F08-8C22-F4CB93C5F96C}"/>
              </a:ext>
            </a:extLst>
          </p:cNvPr>
          <p:cNvSpPr/>
          <p:nvPr/>
        </p:nvSpPr>
        <p:spPr>
          <a:xfrm>
            <a:off x="6014884" y="1128386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FC69D62-91B7-4354-849A-8CE3E06F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948" y="1376127"/>
            <a:ext cx="1908000" cy="11298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AD825F2-2E65-4B40-AD03-3A1D53D41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509" y="1266883"/>
            <a:ext cx="1908000" cy="138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8850C-7316-4071-B7B1-0D3F8FE0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3837D-F077-4DAF-B388-52680DD72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7036E5-5515-4A7B-A5CC-E3788CA8BA7B}"/>
              </a:ext>
            </a:extLst>
          </p:cNvPr>
          <p:cNvSpPr/>
          <p:nvPr/>
        </p:nvSpPr>
        <p:spPr>
          <a:xfrm>
            <a:off x="317871" y="1125479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A2F5E6-A1FF-45CA-BF4A-1194669B08F3}"/>
              </a:ext>
            </a:extLst>
          </p:cNvPr>
          <p:cNvSpPr/>
          <p:nvPr/>
        </p:nvSpPr>
        <p:spPr>
          <a:xfrm>
            <a:off x="3144875" y="1126548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ABAE625-72A6-4279-9EA0-241B253BB60B}"/>
              </a:ext>
            </a:extLst>
          </p:cNvPr>
          <p:cNvSpPr/>
          <p:nvPr/>
        </p:nvSpPr>
        <p:spPr>
          <a:xfrm>
            <a:off x="6015436" y="1127661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EE5FB0-D049-4F6A-956E-4B087CB1B865}"/>
              </a:ext>
            </a:extLst>
          </p:cNvPr>
          <p:cNvSpPr txBox="1"/>
          <p:nvPr/>
        </p:nvSpPr>
        <p:spPr>
          <a:xfrm>
            <a:off x="228617" y="2751926"/>
            <a:ext cx="21657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Zwei Bauhöhen verfügbar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Der KSX-C2 ist in den Bauhöhen 214 mm (KSX-C2 125) und 175 mm (KSX-C2 125-L) verfügbar.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3CB3AE-A8B3-4B56-BF89-EDD2874B52F1}"/>
              </a:ext>
            </a:extLst>
          </p:cNvPr>
          <p:cNvSpPr txBox="1"/>
          <p:nvPr/>
        </p:nvSpPr>
        <p:spPr>
          <a:xfrm>
            <a:off x="3045834" y="2747576"/>
            <a:ext cx="245363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Fünf Baulängen verfügbar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Der KSX-C2 ist in den Baulängen 330, 430, 500, 630 und 800 mm verfügbar.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1E6EB4-9FA2-4DCC-AF6E-FC85740899C2}"/>
              </a:ext>
            </a:extLst>
          </p:cNvPr>
          <p:cNvSpPr txBox="1"/>
          <p:nvPr/>
        </p:nvSpPr>
        <p:spPr>
          <a:xfrm>
            <a:off x="5908764" y="2749755"/>
            <a:ext cx="270161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Befestigungsmöglichkeiten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Der KSX-C2 kann über VERO-S NSE3 Nullpunktspannsystem, Passschrauben oder Präzisionsnutensteine und Schrauben auf dem Maschinentisch befestigt werden.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F12960-9456-484D-9A90-15055B1A6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30" y="1266785"/>
            <a:ext cx="1908000" cy="13862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F0E505-70F9-4D9C-93C1-5E34DB3FE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2" y="1299864"/>
            <a:ext cx="1908000" cy="12678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9E7F942-10C0-439A-ACE9-969C93EC6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55" y="1382621"/>
            <a:ext cx="1908000" cy="110234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379ACBE-A714-40A9-915D-3F70D5A68AB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109540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2F863-F5A7-49BE-9316-0D8C24480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3C2B8-B2F9-453E-9B4E-9237D0B8D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pic>
        <p:nvPicPr>
          <p:cNvPr id="10" name="IMG_2066.MOV">
            <a:hlinkClick r:id="" action="ppaction://media"/>
            <a:extLst>
              <a:ext uri="{FF2B5EF4-FFF2-40B4-BE49-F238E27FC236}">
                <a16:creationId xmlns:a16="http://schemas.microsoft.com/office/drawing/2014/main" id="{4E30FC18-06DA-454D-B7D3-69D14CD7B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499" y="1121389"/>
            <a:ext cx="5049003" cy="28400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8E2B7A8-DF2D-4CF0-8DA4-5BB976EB41D4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- Backenschnellwechselsystem</a:t>
            </a:r>
          </a:p>
        </p:txBody>
      </p:sp>
    </p:spTree>
    <p:extLst>
      <p:ext uri="{BB962C8B-B14F-4D97-AF65-F5344CB8AC3E}">
        <p14:creationId xmlns:p14="http://schemas.microsoft.com/office/powerpoint/2010/main" val="15037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ED13A3B-8FB6-4186-94F7-C5ADE2894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21944"/>
              </p:ext>
            </p:extLst>
          </p:nvPr>
        </p:nvGraphicFramePr>
        <p:xfrm>
          <a:off x="209550" y="1011355"/>
          <a:ext cx="8006988" cy="3301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3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8773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Bauhöhe</a:t>
                      </a:r>
                    </a:p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(mit Backen)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Max. Spannkraft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Max. Drehmoment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Grundspannhub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Gewicht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Verkaufspreis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KSX-C2 125-330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33,2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3.412,00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KSX-C2 125-330-L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27,3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3.153,00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KSX-C2 125-430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36,1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3.613,00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KSX-C2 125-430-L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3.354,00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KSX-C2 125-500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38,1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3.744,00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141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KSX-C2 125-500-L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3.485,00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308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KSX-C2 125-630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41,8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3.980,00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473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KSX-C2 125-630-L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3.722,00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7604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KSX-C2 125-800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46,6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4.287,00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6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KSX-C2 125-800-L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4.028,00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10679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EAF4F1D-32DC-4263-8816-04733887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0EA59B-8399-46DD-88DF-83A6D5C0C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5A3AA9-4419-4580-B709-042D373894EE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Technische Daten</a:t>
            </a:r>
          </a:p>
        </p:txBody>
      </p:sp>
    </p:spTree>
    <p:extLst>
      <p:ext uri="{BB962C8B-B14F-4D97-AF65-F5344CB8AC3E}">
        <p14:creationId xmlns:p14="http://schemas.microsoft.com/office/powerpoint/2010/main" val="21436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3569402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5" tIns="45717" rIns="91435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437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512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445</Words>
  <Application>Microsoft Office PowerPoint</Application>
  <PresentationFormat>Bildschirmpräsentation (16:9)</PresentationFormat>
  <Paragraphs>175</Paragraphs>
  <Slides>9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SCH_PPT_Vorlage_16-9_230112</vt:lpstr>
      <vt:lpstr>PowerPoint-Präsentation</vt:lpstr>
      <vt:lpstr>KONTEC KSX-C2</vt:lpstr>
      <vt:lpstr>KONTEC KSX-C2</vt:lpstr>
      <vt:lpstr>KONTEC KSX-C2</vt:lpstr>
      <vt:lpstr>KONTEC KSX-C2</vt:lpstr>
      <vt:lpstr>KONTEC KSX-C2</vt:lpstr>
      <vt:lpstr>KONTEC KSX-C2</vt:lpstr>
      <vt:lpstr>KONTEC KSX-C2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Hensler, Sarah</cp:lastModifiedBy>
  <cp:revision>293</cp:revision>
  <cp:lastPrinted>2020-11-09T15:27:15Z</cp:lastPrinted>
  <dcterms:created xsi:type="dcterms:W3CDTF">2012-06-26T15:13:48Z</dcterms:created>
  <dcterms:modified xsi:type="dcterms:W3CDTF">2021-10-21T12:31:18Z</dcterms:modified>
</cp:coreProperties>
</file>