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Machining I Deburring tool I MFT-R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MFT-R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32774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3277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3017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Product presentation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MFT-R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Deburring tool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Deburring tool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>The most robust polishing spindle with radial compensation on the market</a:t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>Up to 5,600 RPM</a:t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Radially compliant pneumatic polishing spindle, perfect for polishing and brushing workpieces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Compliant. Flexible. Robust.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Principle of function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Air connection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Gimballed system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Rotating piston air engine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Tool holder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Air connection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900">
                <a:solidFill>
                  <a:srgbClr val="003D6A"/>
                </a:solidFill>
              </a:rPr>
              <a:t>The unit is driven by a vane-type air motor. The motor is driven by filtered and oiled air. The spindle is gimbal-mounted to compensate for tolerances on the workpiece contour. The Y-axis can be optionally fixed by axis fixation set screws. This means that pendulum compensation is only possible in the X axis. The compliance force is controlled via a second air connection. Depending on the pressure setting, a variable pressure force acts on the tool.</a:t>
            </a:r>
          </a:p>
          <a:p>
            <a:r>
              <a:rPr lang="de-DE" sz="900">
                <a:solidFill>
                  <a:srgbClr val="003D6A"/>
                </a:solidFill>
              </a:rPr>
              <a:t/>
            </a:r>
          </a:p>
          <a:p>
            <a:r>
              <a:rPr lang="de-DE" sz="900">
                <a:solidFill>
                  <a:srgbClr val="003D6A"/>
                </a:solidFill>
              </a:rPr>
              <a:t/>
            </a:r>
          </a:p>
          <a:p>
            <a:r>
              <a:rPr lang="de-DE" sz="9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Functional description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Advantages – Your benefits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Adjustable stiffness of the spindle via air pressure </a:t>
            </a:r>
            <a:r>
              <a:rPr lang="de-DE" sz="1200">
                <a:solidFill>
                  <a:srgbClr val="003D6A"/>
                </a:solidFill>
              </a:rPr>
              <a:t>for high-quality deburring results in any installation position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Flexible use </a:t>
            </a:r>
            <a:r>
              <a:rPr lang="de-DE" sz="1200">
                <a:solidFill>
                  <a:srgbClr val="003D6A"/>
                </a:solidFill>
              </a:rPr>
              <a:t>on the robot arm or as a stationary unit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Rotating piston air engine with high torque </a:t>
            </a:r>
            <a:r>
              <a:rPr lang="de-DE" sz="1200">
                <a:solidFill>
                  <a:srgbClr val="003D6A"/>
                </a:solidFill>
              </a:rPr>
              <a:t>for short stopping times and reduced processing times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Radial compliance </a:t>
            </a:r>
            <a:r>
              <a:rPr lang="de-DE" sz="1200">
                <a:solidFill>
                  <a:srgbClr val="003D6A"/>
                </a:solidFill>
              </a:rPr>
              <a:t>for machining processes with radial compensation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Gimballed system </a:t>
            </a:r>
            <a:r>
              <a:rPr lang="de-DE" sz="1200">
                <a:solidFill>
                  <a:srgbClr val="003D6A"/>
                </a:solidFill>
              </a:rPr>
              <a:t>for a robust set-up with compensation function and reduced programming effort of the robot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Lock function for the Y axis </a:t>
            </a:r>
            <a:r>
              <a:rPr lang="de-DE" sz="1200">
                <a:solidFill>
                  <a:srgbClr val="003D6A"/>
                </a:solidFill>
              </a:rPr>
              <a:t>for an oscillating compensation only in the X-axis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Technical data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792111"/>
                <a:gridCol xmlns:rel="http://schemas.openxmlformats.org/package/2006/relationships" xmlns:f="http://www.f.com" w="720101"/>
                <a:gridCol xmlns:rel="http://schemas.openxmlformats.org/package/2006/relationships" xmlns:f="http://www.f.com" w="1080152"/>
                <a:gridCol xmlns:rel="http://schemas.openxmlformats.org/package/2006/relationships" xmlns:f="http://www.f.com" w="720101"/>
                <a:gridCol xmlns:rel="http://schemas.openxmlformats.org/package/2006/relationships" xmlns:f="http://www.f.com" w="720101"/>
                <a:gridCol xmlns:rel="http://schemas.openxmlformats.org/package/2006/relationships" xmlns:f="http://www.f.com" w="1080152"/>
                <a:gridCol xmlns:rel="http://schemas.openxmlformats.org/package/2006/relationships" xmlns:f="http://www.f.com" w="1080152"/>
                <a:gridCol xmlns:rel="http://schemas.openxmlformats.org/package/2006/relationships" xmlns:f="http://www.f.com" w="1260177"/>
                <a:gridCol xmlns:rel="http://schemas.openxmlformats.org/package/2006/relationships" xmlns:f="http://www.f.com" w="900126"/>
              </a:tblGrid>
              <a:tr xmlns:rel="http://schemas.openxmlformats.org/package/2006/relationships" xmlns:f="http://www.f.com" h="253080">
                <a:tc gridSpan="9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Technical data overview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Size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Power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Idle speed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compensation X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compensation Y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Min. radial compensation force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radial compensation force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Tool holder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[W]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[1/min]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490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390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5600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7.1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7.1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Collet chuck DA 6 mm and 8 mm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4.42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