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Bearbeiten I Entgratwerkzeug I MFT-R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MFT-R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3277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327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301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MFT-R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Entgratwerkzeug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Entgratwerkzeug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robusteste Polierspindel mit radialem Ausgleich am Markt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5.600 Umdrehungen pro Minute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Pneumatische Polierspindel mit radialem Ausgleich, perfekt geeignet zum Polieren und Bürsten von Werkstücken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Nachgiebig. Flexibel.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Luftanschluss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Kardanische Lagerung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Lamellenmotor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Werkzeugaufnahme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Luftanschluss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Antrieb der Einheit erfolgt über einen pneumatischen Lamellenmotor. Dieser wird mit gefilterter und geölter Luft angetrieben. Die Spindel ist kardanisch gelagert, um Toleranzen an der Werkstückkontur auszugleichen. Die Y-Achse kann optional durch die Montage von Einstellschrauben fixiert werden. Dadurch ist ein pendelnder Ausgleich lediglich in der X-Achse möglich. Die Ausgleichskraft wird über einen zweiten Luftanschluss gesteuert. Je nach Druckeinstellung wirkt damit eine variable Anpresskraft am Werkzeug.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Einstellbare Steifigkeit der Spindel mittels Druckluft </a:t>
            </a:r>
            <a:r>
              <a:rPr lang="de-DE" sz="1200">
                <a:solidFill>
                  <a:srgbClr val="003D6A"/>
                </a:solidFill>
              </a:rPr>
              <a:t>für qualitativ hochwertige Entgratergebnisse in jeder Einbaulage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Flexibler Einsatz </a:t>
            </a:r>
            <a:r>
              <a:rPr lang="de-DE" sz="1200">
                <a:solidFill>
                  <a:srgbClr val="003D6A"/>
                </a:solidFill>
              </a:rPr>
              <a:t>am Roboterarm oder als stationäre Einheit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Lamellenmotor mit hohem Drehmoment </a:t>
            </a:r>
            <a:r>
              <a:rPr lang="de-DE" sz="1200">
                <a:solidFill>
                  <a:srgbClr val="003D6A"/>
                </a:solidFill>
              </a:rPr>
              <a:t>für kurze Nachlaufzeit und verkürzte Bearbeitungszeiten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Radiale Nachgiebigkeit </a:t>
            </a:r>
            <a:r>
              <a:rPr lang="de-DE" sz="1200">
                <a:solidFill>
                  <a:srgbClr val="003D6A"/>
                </a:solidFill>
              </a:rPr>
              <a:t>für Bearbeitungsprozesse mit radialem Ausgleich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Kardanische Lagerung </a:t>
            </a:r>
            <a:r>
              <a:rPr lang="de-DE" sz="1200">
                <a:solidFill>
                  <a:srgbClr val="003D6A"/>
                </a:solidFill>
              </a:rPr>
              <a:t>für einen robusten Aufbau mit Ausgleichsfunktion und reduziertem Programmieraufwand des Roboters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Sperrfunktion für die Y-Achse </a:t>
            </a:r>
            <a:r>
              <a:rPr lang="de-DE" sz="1200">
                <a:solidFill>
                  <a:srgbClr val="003D6A"/>
                </a:solidFill>
              </a:rPr>
              <a:t>für einen pendelnden Ausgleich ausschließlich in der X-Achse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79211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72010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1080152"/>
                <a:gridCol xmlns:rel="http://schemas.openxmlformats.org/package/2006/relationships" xmlns:f="http://www.f.com" w="1260177"/>
                <a:gridCol xmlns:rel="http://schemas.openxmlformats.org/package/2006/relationships" xmlns:f="http://www.f.com" w="900126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Leistung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Leerlaufdrehzahl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Ausgleichsweg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Ausgleichsweg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Ausgleichskraft Radial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Ausgleichskraft Radial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Werkzeugaufnahme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Spannzange DA 6 mm und 8 mm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