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Machining I Deburring tool I RCV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RCV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3277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3277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95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RCV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Deburring tool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Deburring tool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deburring spindle that is the most robust and quickest to maintain on the market.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40,000 RPM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Pneumatic deburring spindle with radial compensation for deburring workpieces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Compliant. Flexible. Robust.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Air connection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Gimballed system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Rotating piston air engine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Tool holder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Air connection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900">
                <a:solidFill>
                  <a:srgbClr val="003D6A"/>
                </a:solidFill>
              </a:rPr>
              <a:t>The unit is driven by a pneumatic rotating piston air engine. Its speed of rotation depends on the unit size. The motor is driven by filtered and oiled air. The spindle is gimbal-mounted to compensate for tolerances on the workpiece contour. The Y-axis can optionally be fixed by a set screw. This means that pendulum compensation is only possible in the X axis. The compliance force is controlled via a second air connection. Depending on the pressure setting, a variable pressure force acts on the tool.</a:t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The compensation force can be adjusted means of compressed air. </a:t>
            </a:r>
            <a:r>
              <a:rPr lang="de-DE" sz="1200">
                <a:solidFill>
                  <a:srgbClr val="003D6A"/>
                </a:solidFill>
              </a:rPr>
              <a:t>for high-quality deburring results in any installation position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Flexible use </a:t>
            </a:r>
            <a:r>
              <a:rPr lang="de-DE" sz="1200">
                <a:solidFill>
                  <a:srgbClr val="003D6A"/>
                </a:solidFill>
              </a:rPr>
              <a:t>on the robot arm or as a stationary unit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Rotating piston air engine with high torque </a:t>
            </a:r>
            <a:r>
              <a:rPr lang="de-DE" sz="1200">
                <a:solidFill>
                  <a:srgbClr val="003D6A"/>
                </a:solidFill>
              </a:rPr>
              <a:t>for high feed rates and a reduced machining time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Flexibility in radial direction </a:t>
            </a:r>
            <a:r>
              <a:rPr lang="de-DE" sz="1200">
                <a:solidFill>
                  <a:srgbClr val="003D6A"/>
                </a:solidFill>
              </a:rPr>
              <a:t>for a simplified robot programming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Lock function for the Y axis </a:t>
            </a:r>
            <a:r>
              <a:rPr lang="de-DE" sz="1200">
                <a:solidFill>
                  <a:srgbClr val="003D6A"/>
                </a:solidFill>
              </a:rPr>
              <a:t>for an oscillating compensation only in the X-axis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Simple exchange of wear parts </a:t>
            </a:r>
            <a:r>
              <a:rPr lang="de-DE" sz="1200">
                <a:solidFill>
                  <a:srgbClr val="003D6A"/>
                </a:solidFill>
              </a:rPr>
              <a:t>for maximum system availability and minimum spare parts requirements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bearing </a:t>
            </a:r>
            <a:r>
              <a:rPr lang="de-DE" sz="1200">
                <a:solidFill>
                  <a:srgbClr val="003D6A"/>
                </a:solidFill>
              </a:rPr>
              <a:t>for an optimized service life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792111"/>
                <a:gridCol xmlns:rel="http://schemas.openxmlformats.org/package/2006/relationships" xmlns:f="http://www.f.com" w="720101"/>
                <a:gridCol xmlns:rel="http://schemas.openxmlformats.org/package/2006/relationships" xmlns:f="http://www.f.com" w="1080152"/>
                <a:gridCol xmlns:rel="http://schemas.openxmlformats.org/package/2006/relationships" xmlns:f="http://www.f.com" w="720101"/>
                <a:gridCol xmlns:rel="http://schemas.openxmlformats.org/package/2006/relationships" xmlns:f="http://www.f.com" w="720101"/>
                <a:gridCol xmlns:rel="http://schemas.openxmlformats.org/package/2006/relationships" xmlns:f="http://www.f.com" w="1080152"/>
                <a:gridCol xmlns:rel="http://schemas.openxmlformats.org/package/2006/relationships" xmlns:f="http://www.f.com" w="1080152"/>
                <a:gridCol xmlns:rel="http://schemas.openxmlformats.org/package/2006/relationships" xmlns:f="http://www.f.com" w="1260177"/>
                <a:gridCol xmlns:rel="http://schemas.openxmlformats.org/package/2006/relationships" xmlns:f="http://www.f.com" w="900126"/>
              </a:tblGrid>
              <a:tr xmlns:rel="http://schemas.openxmlformats.org/package/2006/relationships" xmlns:f="http://www.f.com" h="253080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Idle speed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compensation X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compensation 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radial compensation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radial compensation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Tool holder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[W]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Collet chuck ER-11 6 mm and 8 mm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Collet chuck ER-11 6 mm and 8 mm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3.36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