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Bearbeiten I Entgratwerkzeug I RCV</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RCV</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32772.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3277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95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RCV</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Entgratwerkzeug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Entgratwerkzeug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Die robusteste und am schnellsten zu wartende Entgratspindel am Markt.</a:t>
            </a:r>
            <a:endParaRPr lang="de-DE" sz="1013" b="1">
              <a:solidFill>
                <a:srgbClr val="003D6A"/>
              </a:solidFill>
            </a:endParaRPr>
          </a:p>
          <a:p>
            <a:endParaRPr lang="de-DE" sz="1013" b="1">
              <a:solidFill>
                <a:srgbClr val="00446B"/>
              </a:solidFill>
            </a:endParaRPr>
          </a:p>
          <a:p>
            <a:r>
              <a:rPr lang="de-DE" sz="1013" b="1">
                <a:solidFill>
                  <a:srgbClr val="00446B"/>
                </a:solidFill>
              </a:rPr>
              <a:t>Bis zu 40.000 Umdrehungen pro Minute</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Pneumatische Entgratspindel mit radialem Ausgleich zum Entgraten von Werkstücken</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Nachgiebig. Flexibel. Robust.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Luftanschluss</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Kardanische Lagerung</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Lamellenmotor</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Werkzeugaufnahme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Luftanschluss</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800">
                <a:solidFill>
                  <a:srgbClr val="003D6A"/>
                </a:solidFill>
              </a:rPr>
              <a:t>Der Antrieb der Einheit erfolgt über einen pneumatischen Lamellenmotor mit einer baugrößenabhängigen Drehzahl. Der Motor wird mit gefilterter und geölter Luft angetrieben. Die Spindel ist kardanisch gelagert, um Toleranzen an der Werkstückkontur auszugleichen. Die Y-Achse kann optional durch eine Einstellschraube fixiert werden. Dadurch ist ein pendelnder Ausgleich lediglich in der X-Achse möglich. Die Ausgleichskraft wird über einen zweiten Luftanschluss gesteuert. Je nach Druckeinstellung wirkt damit eine variable Anpresskraft am Werkzeug.</a:t>
            </a:r>
          </a:p>
          <a:p>
            <a:r>
              <a:rPr lang="de-DE" sz="800">
                <a:solidFill>
                  <a:srgbClr val="003D6A"/>
                </a:solidFill>
              </a:rPr>
              <a:t/>
            </a:r>
          </a:p>
          <a:p>
            <a:r>
              <a:rPr lang="de-DE" sz="800">
                <a:solidFill>
                  <a:srgbClr val="003D6A"/>
                </a:solidFill>
              </a:rPr>
              <a:t/>
            </a:r>
          </a:p>
          <a:p>
            <a:r>
              <a:rPr lang="de-DE" sz="8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Einstellbare Ausgleichskraft mittels Druckluft </a:t>
            </a:r>
            <a:r>
              <a:rPr lang="de-DE" sz="1200">
                <a:solidFill>
                  <a:srgbClr val="003D6A"/>
                </a:solidFill>
              </a:rPr>
              <a:t>für qualitativ hochwertige Entgratergebnisse in jeder Einbaulage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Flexibler Einsatz </a:t>
            </a:r>
            <a:r>
              <a:rPr lang="de-DE" sz="1200">
                <a:solidFill>
                  <a:srgbClr val="003D6A"/>
                </a:solidFill>
              </a:rPr>
              <a:t>am Roboterarm oder als stationäre Einheit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Lamellenmotor mit hohem Drehmoment </a:t>
            </a:r>
            <a:r>
              <a:rPr lang="de-DE" sz="1200">
                <a:solidFill>
                  <a:srgbClr val="003D6A"/>
                </a:solidFill>
              </a:rPr>
              <a:t>für große Vorschubgeschwindigkeiten und eine verkürzte Bearbeitungszeit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Nachgiebigkeit in radialer Richtung </a:t>
            </a:r>
            <a:r>
              <a:rPr lang="de-DE" sz="1200">
                <a:solidFill>
                  <a:srgbClr val="003D6A"/>
                </a:solidFill>
              </a:rPr>
              <a:t>für eine vereinfachte Roboterprogrammierung</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Sperrfunktion für die Y-Achse </a:t>
            </a:r>
            <a:r>
              <a:rPr lang="de-DE" sz="1200">
                <a:solidFill>
                  <a:srgbClr val="003D6A"/>
                </a:solidFill>
              </a:rPr>
              <a:t>für einen pendelnden Ausgleich ausschließlich in der X-Achse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Einfacher Verschleißteil-Austausch </a:t>
            </a:r>
            <a:r>
              <a:rPr lang="de-DE" sz="1200">
                <a:solidFill>
                  <a:srgbClr val="003D6A"/>
                </a:solidFill>
              </a:rPr>
              <a:t>für eine maximale Anlagenverfügbarkeit und einen minimierten Ersatzteilbedarf</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Robuste Lagerung </a:t>
            </a:r>
            <a:r>
              <a:rPr lang="de-DE" sz="1200">
                <a:solidFill>
                  <a:srgbClr val="003D6A"/>
                </a:solidFill>
              </a:rPr>
              <a:t>für eine optimierte Lebensdauer</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792111"/>
                <a:gridCol xmlns:rel="http://schemas.openxmlformats.org/package/2006/relationships" xmlns:f="http://www.f.com" w="720101"/>
                <a:gridCol xmlns:rel="http://schemas.openxmlformats.org/package/2006/relationships" xmlns:f="http://www.f.com" w="1080152"/>
                <a:gridCol xmlns:rel="http://schemas.openxmlformats.org/package/2006/relationships" xmlns:f="http://www.f.com" w="720101"/>
                <a:gridCol xmlns:rel="http://schemas.openxmlformats.org/package/2006/relationships" xmlns:f="http://www.f.com" w="720101"/>
                <a:gridCol xmlns:rel="http://schemas.openxmlformats.org/package/2006/relationships" xmlns:f="http://www.f.com" w="1080152"/>
                <a:gridCol xmlns:rel="http://schemas.openxmlformats.org/package/2006/relationships" xmlns:f="http://www.f.com" w="1080152"/>
                <a:gridCol xmlns:rel="http://schemas.openxmlformats.org/package/2006/relationships" xmlns:f="http://www.f.com" w="1260177"/>
                <a:gridCol xmlns:rel="http://schemas.openxmlformats.org/package/2006/relationships" xmlns:f="http://www.f.com" w="900126"/>
              </a:tblGrid>
              <a:tr xmlns:rel="http://schemas.openxmlformats.org/package/2006/relationships" xmlns:f="http://www.f.com" h="253080">
                <a:tc gridSpan="9">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Leistung</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Leerlaufdrehzahl</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Ausgleichsweg X</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Ausgleichsweg Y</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 Ausgleichskraft Radial</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Ausgleichskraft Radial</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Werkzeugaufnahme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[1/min]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40000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Spannzange ER-11 6 mm und 8 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1.71</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490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490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30000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Spannzange ER-11 6 mm und 8 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3.36</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