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Machining I Deburring tool I PCFC</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PCFC</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29591.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2959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2959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PCFC</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Deburring tool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Deburring tool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Universally applicable compensation unit with integrated path measuring system for a constant compensation force in any position.</a:t>
            </a:r>
            <a:endParaRPr lang="de-DE" sz="1013" b="1">
              <a:solidFill>
                <a:srgbClr val="003D6A"/>
              </a:solidFill>
            </a:endParaRPr>
          </a:p>
          <a:p>
            <a:endParaRPr lang="de-DE" sz="1013" b="1">
              <a:solidFill>
                <a:srgbClr val="00446B"/>
              </a:solidFill>
            </a:endParaRPr>
          </a:p>
          <a:p>
            <a:r>
              <a:rPr lang="de-DE" sz="1013" b="1">
                <a:solidFill>
                  <a:srgbClr val="00446B"/>
                </a:solidFill>
              </a:rPr>
              <a:t>Up to 12 mm compensation path in z-direction</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Pneumatic, axial compensation unit for flexible adjustment of compensation or contact forces</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Compliant. Flexible. Compact.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Mounting</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Linear guide</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Piston</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Robot-side connection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Integrated path-measuring system</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800">
                <a:solidFill>
                  <a:srgbClr val="003D6A"/>
                </a:solidFill>
              </a:rPr>
              <a:t>The compensation unit is operated by a double-acting pneumatic cylinder. The unit has a compensation stroke and is axially flexible. The compensation pressure is adjusted with dry and filtered air to ensure a constant compensation contact force. The contact force can be controlled separately in two directions (retracting and extending) via two air connections. Depending on the piston configuration, a variable pressure force can be achieved. Due to the integrated path measuring system, the position of the compensation unit is confirmed via an analog signal and can be used for further process control.</a:t>
            </a:r>
          </a:p>
          <a:p>
            <a:r>
              <a:rPr lang="de-DE" sz="800">
                <a:solidFill>
                  <a:srgbClr val="003D6A"/>
                </a:solidFill>
              </a:rPr>
              <a:t/>
            </a:r>
          </a:p>
          <a:p>
            <a:r>
              <a:rPr lang="de-DE" sz="800">
                <a:solidFill>
                  <a:srgbClr val="003D6A"/>
                </a:solidFill>
              </a:rPr>
              <a:t/>
            </a:r>
          </a:p>
          <a:p>
            <a:r>
              <a:rPr lang="de-DE" sz="8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Retract air connection compensation</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grpSp>
        <p:nvGrpSpPr>
          <p:cNvPr id="41" name="Gruppieren 40"/>
          <p:cNvGrpSpPr/>
          <p:nvPr/>
        </p:nvGrpSpPr>
        <p:grpSpPr>
          <a:xfrm>
            <a:off x="4326310" y="3950935"/>
            <a:ext cx="4422042" cy="276999"/>
            <a:chOff x="332602" y="1772816"/>
            <a:chExt cx="6202904" cy="369332"/>
          </a:xfrm>
        </p:grpSpPr>
        <p:sp>
          <p:nvSpPr>
            <p:cNvPr id="42" name="Textfeld 41"/>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Extend air connection compensation</a:t>
              </a:r>
            </a:p>
          </p:txBody>
        </p:sp>
        <p:grpSp>
          <p:nvGrpSpPr>
            <p:cNvPr id="43" name="Gruppieren 42"/>
            <p:cNvGrpSpPr/>
            <p:nvPr/>
          </p:nvGrpSpPr>
          <p:grpSpPr>
            <a:xfrm>
              <a:off x="332602" y="1782196"/>
              <a:ext cx="318475" cy="338555"/>
              <a:chOff x="326038" y="789663"/>
              <a:chExt cx="318475" cy="338555"/>
            </a:xfrm>
          </p:grpSpPr>
          <p:sp>
            <p:nvSpPr>
              <p:cNvPr id="4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5" name="Textfeld 44"/>
              <p:cNvSpPr txBox="1"/>
              <p:nvPr/>
            </p:nvSpPr>
            <p:spPr>
              <a:xfrm>
                <a:off x="326038" y="789663"/>
                <a:ext cx="318475" cy="338555"/>
              </a:xfrm>
              <a:prstGeom prst="rect">
                <a:avLst/>
              </a:prstGeom>
              <a:noFill/>
            </p:spPr>
            <p:txBody>
              <a:bodyPr wrap="square" rtlCol="0">
                <a:spAutoFit/>
              </a:bodyPr>
              <a:lstStyle/>
              <a:p>
                <a:r>
                  <a:rPr lang="de-DE" sz="1050" b="1">
                    <a:solidFill>
                      <a:schemeClr val="bg1"/>
                    </a:solidFill>
                  </a:rPr>
                  <a:t>7</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Compensation can be adjusted by means of a double-action pneumatic cylinder </a:t>
            </a:r>
            <a:r>
              <a:rPr lang="de-DE" sz="1200">
                <a:solidFill>
                  <a:srgbClr val="003D6A"/>
                </a:solidFill>
              </a:rPr>
              <a:t>for a constant contact force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Integrated path-measuring system </a:t>
            </a:r>
            <a:r>
              <a:rPr lang="de-DE" sz="1200">
                <a:solidFill>
                  <a:srgbClr val="003D6A"/>
                </a:solidFill>
              </a:rPr>
              <a:t>for monitoring and control of the process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Integrated weight force compensation </a:t>
            </a:r>
            <a:r>
              <a:rPr lang="de-DE" sz="1200">
                <a:solidFill>
                  <a:srgbClr val="003D6A"/>
                </a:solidFill>
              </a:rPr>
              <a:t>for constant pressure forces independent of the orientation of the tool, especially in robot-guided applications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Flexibility in axial direction </a:t>
            </a:r>
            <a:r>
              <a:rPr lang="de-DE" sz="1200">
                <a:solidFill>
                  <a:srgbClr val="003D6A"/>
                </a:solidFill>
              </a:rPr>
              <a:t>for a simplified robot programming</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Simple extension of the force range </a:t>
            </a:r>
            <a:r>
              <a:rPr lang="de-DE" sz="1200">
                <a:solidFill>
                  <a:srgbClr val="003D6A"/>
                </a:solidFill>
              </a:rPr>
              <a:t>by adjusting the piston configuration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Versatile in use </a:t>
            </a:r>
            <a:r>
              <a:rPr lang="de-DE" sz="1200">
                <a:solidFill>
                  <a:srgbClr val="003D6A"/>
                </a:solidFill>
              </a:rPr>
              <a:t>due to the option of screwing customer tools onto the adapter plate or into a through-bore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Compact design </a:t>
            </a:r>
            <a:r>
              <a:rPr lang="de-DE" sz="1200">
                <a:solidFill>
                  <a:srgbClr val="003D6A"/>
                </a:solidFill>
              </a:rPr>
              <a:t>for minimum installation height</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tblGrid>
              <a:tr xmlns:rel="http://schemas.openxmlformats.org/package/2006/relationships" xmlns:f="http://www.f.com" h="253080">
                <a:tc gridSpan="5">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Size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Compensation Z</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Min. compensation force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compensation force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Weight</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18 .. 49</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85 .. 240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3.54 .. 3.63</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