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Machining I Deburring tool I CRT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CRT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3156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3156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95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CRT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Deburring tool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Deburring tool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Flexible, pneumatic deburring tool for narrow and tight workpiece geometries.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12,000 strokes per minute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Pneumatically driven file with radial compensation for machining workpieces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Compliant. Flexible.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Gimballed system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Tool holder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Locking function for Y axis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The unit is driven by a pneumatic motor. The motor is driven by filtered and oiled air. The motor is gimbal-mounted to compensate for tolerances on the workpiece contour. The toolholder mounting is held by a file holder as standard for files with a 5 mm shank. The Y-axis can optionally be fixed by a set screw. This means that pendulum compensation is only possible in the X axis. The compliance force is controlled via a second air connection. Depending on the pressure setting, a variable contact force acts on the file tool.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The compensation force can be adjusted means of compressed air. </a:t>
            </a:r>
            <a:r>
              <a:rPr lang="de-DE" sz="1200">
                <a:solidFill>
                  <a:srgbClr val="003D6A"/>
                </a:solidFill>
              </a:rPr>
              <a:t>for high-quality deburring results in any installation 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 use </a:t>
            </a:r>
            <a:r>
              <a:rPr lang="de-DE" sz="1200">
                <a:solidFill>
                  <a:srgbClr val="003D6A"/>
                </a:solidFill>
              </a:rPr>
              <a:t>on the robot arm or as a stationary unit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Use of proven files </a:t>
            </a:r>
            <a:r>
              <a:rPr lang="de-DE" sz="1200">
                <a:solidFill>
                  <a:srgbClr val="003D6A"/>
                </a:solidFill>
              </a:rPr>
              <a:t>for simple automation of manual deburring processes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Flexibility in radial direction </a:t>
            </a:r>
            <a:r>
              <a:rPr lang="de-DE" sz="1200">
                <a:solidFill>
                  <a:srgbClr val="003D6A"/>
                </a:solidFill>
              </a:rPr>
              <a:t>for a simplified robot programming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Simple exchange of wear parts </a:t>
            </a:r>
            <a:r>
              <a:rPr lang="de-DE" sz="1200">
                <a:solidFill>
                  <a:srgbClr val="003D6A"/>
                </a:solidFill>
              </a:rPr>
              <a:t>for maximum system availability and minimum spare parts requirements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bearing </a:t>
            </a:r>
            <a:r>
              <a:rPr lang="de-DE" sz="1200">
                <a:solidFill>
                  <a:srgbClr val="003D6A"/>
                </a:solidFill>
              </a:rPr>
              <a:t>for an optimized service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Lock function for the Y axis </a:t>
            </a:r>
            <a:r>
              <a:rPr lang="de-DE" sz="1200">
                <a:solidFill>
                  <a:srgbClr val="003D6A"/>
                </a:solidFill>
              </a:rPr>
              <a:t>for an oscillating compensation only in the X-axis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</a:tblGrid>
              <a:tr xmlns:rel="http://schemas.openxmlformats.org/package/2006/relationships" xmlns:f="http://www.f.com" h="253080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X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radial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radial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File 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Number of idle running strokes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