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Bearbeiten I Entgratwerkzeug I CRT</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CRT</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31569.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3156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95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CRT</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Entgratwerkzeug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Entgratwerkzeug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Flexibel einsetzbares, pneumatisches Entgratwerkzeug für schmale und enge Werkstückgeometrien.</a:t>
            </a:r>
            <a:endParaRPr lang="de-DE" sz="1013" b="1">
              <a:solidFill>
                <a:srgbClr val="003D6A"/>
              </a:solidFill>
            </a:endParaRPr>
          </a:p>
          <a:p>
            <a:endParaRPr lang="de-DE" sz="1013" b="1">
              <a:solidFill>
                <a:srgbClr val="00446B"/>
              </a:solidFill>
            </a:endParaRPr>
          </a:p>
          <a:p>
            <a:r>
              <a:rPr lang="de-DE" sz="1013" b="1">
                <a:solidFill>
                  <a:srgbClr val="00446B"/>
                </a:solidFill>
              </a:rPr>
              <a:t>Bis zu 12.000 Hübe pro Minute</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Pneumatisch angetriebene Feile mit radialem Ausgleich zum Bearbeiten von Werkstücken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Nachgiebig. Flexibel.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Kardanische Lagerung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Werkzeugaufnahme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Sperrfunktion für Y-Achse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Der Antrieb der Einheit erfolgt über einen pneumatischen Motor. Dieser wird mit gefilterter und geölter Luft angetrieben. Der Motor ist kardanisch gelagert, um Toleranzen an der Werkstückkontur auszugleichen. Die Werkzeugaufnahme erfolgt durch eine Feilenblattaufnahme standardmäßig für Feilenblätter mit 5 mm Schaft. Die Y-Achse kann optional durch eine Einstellschraube fixiert werden. Dadurch ist ein pendelnder Ausgleich lediglich in der X-Achse möglich. Die Ausgleichskraft wird über einen zweiten Luftanschluss gesteuert. Je nach Druckeinstellung wirkt damit eine variable Anpresskraft am Feilenwerkzeug.</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Einstellbare Ausgleichskraft mittels Druckluft </a:t>
            </a:r>
            <a:r>
              <a:rPr lang="de-DE" sz="1200">
                <a:solidFill>
                  <a:srgbClr val="003D6A"/>
                </a:solidFill>
              </a:rPr>
              <a:t>für qualitativ hochwertige Entgratergebnisse in jeder Einbaulage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Flexibler Einsatz </a:t>
            </a:r>
            <a:r>
              <a:rPr lang="de-DE" sz="1200">
                <a:solidFill>
                  <a:srgbClr val="003D6A"/>
                </a:solidFill>
              </a:rPr>
              <a:t>am Roboterarm oder als stationäre Einheit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Verwendung von bewährten Feilenblättern </a:t>
            </a:r>
            <a:r>
              <a:rPr lang="de-DE" sz="1200">
                <a:solidFill>
                  <a:srgbClr val="003D6A"/>
                </a:solidFill>
              </a:rPr>
              <a:t>zum einfachen Automatisieren von manuellen Entgratvorgängen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Nachgiebigkeit in radialer Richtung </a:t>
            </a:r>
            <a:r>
              <a:rPr lang="de-DE" sz="1200">
                <a:solidFill>
                  <a:srgbClr val="003D6A"/>
                </a:solidFill>
              </a:rPr>
              <a:t>für eine vereinfachte Roboterprogrammierung</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Einfacher Verschleißteil-Austausch </a:t>
            </a:r>
            <a:r>
              <a:rPr lang="de-DE" sz="1200">
                <a:solidFill>
                  <a:srgbClr val="003D6A"/>
                </a:solidFill>
              </a:rPr>
              <a:t>für eine maximale Anlagenverfügbarkeit und einen minimierten Ersatzteilbedarf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Robuste Lagerung </a:t>
            </a:r>
            <a:r>
              <a:rPr lang="de-DE" sz="1200">
                <a:solidFill>
                  <a:srgbClr val="003D6A"/>
                </a:solidFill>
              </a:rPr>
              <a:t>für eine optimierte Lebensdauer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Sperrfunktion für die Y-Achse </a:t>
            </a:r>
            <a:r>
              <a:rPr lang="de-DE" sz="1200">
                <a:solidFill>
                  <a:srgbClr val="003D6A"/>
                </a:solidFill>
              </a:rPr>
              <a:t>für einen pendelnden Ausgleich ausschließlich in der X-Achse</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tblGrid>
              <a:tr xmlns:rel="http://schemas.openxmlformats.org/package/2006/relationships" xmlns:f="http://www.f.com" h="253080">
                <a:tc gridSpan="8">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Ausgleichsweg X</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Ausgleichsweg 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Ausgleichskraft Radial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Ausgleichskraft Radial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Feilenhub</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Leerlaufhubzahl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3.08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