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Machining I Deburring tool I CDB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CDB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823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82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65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CDB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Deburring tool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Deburring tool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world's only compliant tool for robot-guided deburring with conventional deburring tools!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76 N of adjustable radial compensation force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Compliant tool for deburring with the robot and proven deburring tools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Compliant. Flexible. Economical.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Flexibility in axial and radial direction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Commercially available deburring cutting tools can be used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Uniform toolholder mounting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Cost reduction by autmating manual deburring processes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Lower operating costs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function for Y axis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Tool mounting with quick-release fastener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Gimballed system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Reset mechanism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800">
                <a:solidFill>
                  <a:srgbClr val="003D6A"/>
                </a:solidFill>
              </a:rPr>
              <a:t>The deburring tool has a radial compensation in direction of the X,Y-axis, as well as an axial compensation along the Z axis. Optionally, the compensation of the Y-axis can be fixed with a set screw, so that an oscillating compensation in the X-axis is possible. The compensation force can be flexibly adjusted by means of compressed air. The quick-release fastener can be used for easily exchanging standard blade holders together with the deburring tools. When using the automatic tool change with a storage module, this can be done quickly and automatically.</a:t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Adjustable rigidity of the tool via compressed air </a:t>
            </a:r>
            <a:r>
              <a:rPr lang="de-DE" sz="1200">
                <a:solidFill>
                  <a:srgbClr val="003D6A"/>
                </a:solidFill>
              </a:rPr>
              <a:t>for flexible use and ideal results with different materials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tool change system </a:t>
            </a:r>
            <a:r>
              <a:rPr lang="de-DE" sz="1200">
                <a:solidFill>
                  <a:srgbClr val="003D6A"/>
                </a:solidFill>
              </a:rPr>
              <a:t>for the automatic exchange of different deburring tools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Use of proven deburring tools </a:t>
            </a:r>
            <a:r>
              <a:rPr lang="de-DE" sz="1200">
                <a:solidFill>
                  <a:srgbClr val="003D6A"/>
                </a:solidFill>
              </a:rPr>
              <a:t>for simple automation of manual deburring processes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Flexibility in axial and radial direction </a:t>
            </a:r>
            <a:r>
              <a:rPr lang="de-DE" sz="1200">
                <a:solidFill>
                  <a:srgbClr val="003D6A"/>
                </a:solidFill>
              </a:rPr>
              <a:t>for a simplified robot programming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Lock function for the Y axis </a:t>
            </a:r>
            <a:r>
              <a:rPr lang="de-DE" sz="1200">
                <a:solidFill>
                  <a:srgbClr val="003D6A"/>
                </a:solidFill>
              </a:rPr>
              <a:t>for an oscillating compensation only in the X-axis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Versatile use </a:t>
            </a:r>
            <a:r>
              <a:rPr lang="de-DE" sz="1200">
                <a:solidFill>
                  <a:srgbClr val="003D6A"/>
                </a:solidFill>
              </a:rPr>
              <a:t>by using different deburring tools such as knives, scrapers and countersinks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compensation angle X/Y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Compensation 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radial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axial compensation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1.04 .. 1.09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