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Bearbeiten I Entgratwerkzeug I CDB</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CDB</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823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82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65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CDB</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Entgratwerkzeug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Entgratwerkzeug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weltweit einzige nachgiebige Werkzeug für robotergeführtes Entgraten mit herkömmlichen Entgratwerkzeugen!</a:t>
            </a:r>
            <a:endParaRPr lang="de-DE" sz="1013" b="1">
              <a:solidFill>
                <a:srgbClr val="003D6A"/>
              </a:solidFill>
            </a:endParaRPr>
          </a:p>
          <a:p>
            <a:endParaRPr lang="de-DE" sz="1013" b="1">
              <a:solidFill>
                <a:srgbClr val="00446B"/>
              </a:solidFill>
            </a:endParaRPr>
          </a:p>
          <a:p>
            <a:r>
              <a:rPr lang="de-DE" sz="1013" b="1">
                <a:solidFill>
                  <a:srgbClr val="00446B"/>
                </a:solidFill>
              </a:rPr>
              <a:t>Bis zu 76 N einstellbare radiale Ausgleichskraft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Nachgiebiges Werkzeug zum Entgraten mit dem Roboter mit bewährten Entgratwerkzeugen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Nachgiebig. Flexibel. Wirtschaftlich.</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Nachgiebigkeit in axialer und radialer Richtung</a:t>
            </a:r>
            <a:endParaRPr lang="de-DE" sz="1050" i="1"/>
          </a:p>
          <a:p>
            <a:pPr marL="270000" indent="-270000">
              <a:spcAft>
                <a:spcPts val="900"/>
              </a:spcAft>
              <a:buSzPct val="140000"/>
              <a:buBlip>
                <a:blip r:embed="rId2"/>
              </a:buBlip>
            </a:pPr>
            <a:r>
              <a:rPr lang="de-DE" sz="1200" b="1">
                <a:solidFill>
                  <a:srgbClr val="003D6A"/>
                </a:solidFill>
              </a:rPr>
              <a:t>Handelsübliche Entgratschneide-Werkzeuge einsetzbar</a:t>
            </a:r>
          </a:p>
          <a:p>
            <a:pPr marL="270000" indent="-270000">
              <a:spcAft>
                <a:spcPts val="900"/>
              </a:spcAft>
              <a:buSzPct val="140000"/>
              <a:buBlip>
                <a:blip r:embed="rId2"/>
              </a:buBlip>
            </a:pPr>
            <a:r>
              <a:rPr lang="de-DE" sz="1200" b="1">
                <a:solidFill>
                  <a:srgbClr val="003D6A"/>
                </a:solidFill>
              </a:rPr>
              <a:t>Einheitliche Werkzeugaufnahme</a:t>
            </a:r>
          </a:p>
          <a:p>
            <a:pPr marL="270000" indent="-270000">
              <a:spcAft>
                <a:spcPts val="900"/>
              </a:spcAft>
              <a:buSzPct val="140000"/>
              <a:buBlip>
                <a:blip r:embed="rId2"/>
              </a:buBlip>
            </a:pPr>
            <a:r>
              <a:rPr lang="de-DE" sz="1200" b="1">
                <a:solidFill>
                  <a:srgbClr val="003D6A"/>
                </a:solidFill>
              </a:rPr>
              <a:t>Kostensenkung durch Automatisierung manueller Entgratvorgänge</a:t>
            </a:r>
          </a:p>
          <a:p>
            <a:pPr marL="270000" indent="-270000">
              <a:spcAft>
                <a:spcPts val="900"/>
              </a:spcAft>
              <a:buSzPct val="140000"/>
              <a:buBlip>
                <a:blip r:embed="rId2"/>
              </a:buBlip>
            </a:pPr>
            <a:r>
              <a:rPr lang="de-DE" sz="1200" b="1">
                <a:solidFill>
                  <a:srgbClr val="003D6A"/>
                </a:solidFill>
              </a:rPr>
              <a:t>Geringere Betriebskosten</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Sperrfunktion für Y-Achse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Werkzeugaufnahme mit Schnellverschluss</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Kardanische Lagerung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Rückstellmechanismus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Das Entgratwerkzeug verfügt über einen radialen Ausgleich in Richtung der X,Y-Achse sowie einem axialen Ausgleich entlang der Z-Achse. Optional kann der Ausgleich der Y-Achse mit einer Einstellschraube fixiert werden, sodass ein pendelnder Ausgleich in der X-Achse ermöglicht wird. Die Ausgleichskraft ist mittels Druckluft flexibel einstellbar. Durch den Schnellverschluss können handelsübliche Klingenhalter mitsamt Entgratwerkzeugen einfach manuell gewechselt werden. Beim Einsatz des automatischen Werkzeugwechsels mit einem Ablagemodul ist dies schnell und automatisiert möglich.</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Einstellbare Steifigkeit des Werkzeugs mittels Druckluft </a:t>
            </a:r>
            <a:r>
              <a:rPr lang="de-DE" sz="1200">
                <a:solidFill>
                  <a:srgbClr val="003D6A"/>
                </a:solidFill>
              </a:rPr>
              <a:t>für einen flexiblen Einsatz und ideale Ergebnisse bei unterschiedlichen Materialien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Optionales Werkzeugwechselsystem </a:t>
            </a:r>
            <a:r>
              <a:rPr lang="de-DE" sz="1200">
                <a:solidFill>
                  <a:srgbClr val="003D6A"/>
                </a:solidFill>
              </a:rPr>
              <a:t>zum automatisierten Wechsel von verschiedenen Entgratwerkzeugen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Verwendung von bewährten Entgratwerkzeugen </a:t>
            </a:r>
            <a:r>
              <a:rPr lang="de-DE" sz="1200">
                <a:solidFill>
                  <a:srgbClr val="003D6A"/>
                </a:solidFill>
              </a:rPr>
              <a:t>zum einfachen Automatisieren von manuellen Entgratvorgängen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Nachgiebigkeit in axialer und radialer Richtung </a:t>
            </a:r>
            <a:r>
              <a:rPr lang="de-DE" sz="1200">
                <a:solidFill>
                  <a:srgbClr val="003D6A"/>
                </a:solidFill>
              </a:rPr>
              <a:t>für eine vereinfachte Roboterprogrammierung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Sperrfunktion für die Y-Achse </a:t>
            </a:r>
            <a:r>
              <a:rPr lang="de-DE" sz="1200">
                <a:solidFill>
                  <a:srgbClr val="003D6A"/>
                </a:solidFill>
              </a:rPr>
              <a:t>für einen pendelnden Ausgleich ausschließlich in der X-Achse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Vielseitiger Einsatz </a:t>
            </a:r>
            <a:r>
              <a:rPr lang="de-DE" sz="1200">
                <a:solidFill>
                  <a:srgbClr val="003D6A"/>
                </a:solidFill>
              </a:rPr>
              <a:t>durch die Nutzung verschiedener Entgratwerkzeuge wie Messer, Schaber und Senker</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Ausgleichswinkel X/Y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Ausgleichsweg Z</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Ausgleichskraft Radial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Ausgleichskraft Axial</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1.04 .. 1.09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67</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