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Machining I Deburring tool I AOV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AOV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3277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3277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95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AOV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Deburring tool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Deburring tool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easiest to use orbital sander tool for robotic use on the market.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12.7 mm compensation path in axial direction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Pneumatic random orbit sander with axial compensation for grinding and polishing of workpiece surfaces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Compliant. Compact.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Grinding pad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Dust cover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Rotating piston air engine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Bore holes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800">
                <a:solidFill>
                  <a:srgbClr val="003D6A"/>
                </a:solidFill>
              </a:rPr>
              <a:t>The random orbit sander is driven by a vane-type air motor. The motor is driven by filtered and oiled air. The motor is axially and flexibly mounted to compensate for tolerances on the workpiece surface and to ensure a constant contact force during the grinding or polishing process. The contact force can be controlled separately in two directions (retracting and extending) via two air connections, so that a variable contact pressure can be achieved. The random orbit sander can be used with two different sanding pad diameters and can be optionally equipped with a connection for an extraction system.</a:t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Compensation can be adjusted by means of a double-action pneumatic cylinder </a:t>
            </a:r>
            <a:r>
              <a:rPr lang="de-DE" sz="1200">
                <a:solidFill>
                  <a:srgbClr val="003D6A"/>
                </a:solidFill>
              </a:rPr>
              <a:t>for a constant contact pressure independent of the orientation of the tool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media change system </a:t>
            </a:r>
            <a:r>
              <a:rPr lang="de-DE" sz="1200">
                <a:solidFill>
                  <a:srgbClr val="003D6A"/>
                </a:solidFill>
              </a:rPr>
              <a:t>for automated exchange of grinding or polishing wheels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connection for suction </a:t>
            </a:r>
            <a:r>
              <a:rPr lang="de-DE" sz="1200">
                <a:solidFill>
                  <a:srgbClr val="003D6A"/>
                </a:solidFill>
              </a:rPr>
              <a:t>for reduced contamination and susceptibility to faults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Flexibility in axial direction </a:t>
            </a:r>
            <a:r>
              <a:rPr lang="de-DE" sz="1200">
                <a:solidFill>
                  <a:srgbClr val="003D6A"/>
                </a:solidFill>
              </a:rPr>
              <a:t>for a simplified robot programming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Use of proven, adhesive grinding and polishing wheels </a:t>
            </a:r>
            <a:r>
              <a:rPr lang="de-DE" sz="1200">
                <a:solidFill>
                  <a:srgbClr val="003D6A"/>
                </a:solidFill>
              </a:rPr>
              <a:t>for simplified automation of manual grinding and polishing tasks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Simple exchange of wear parts </a:t>
            </a:r>
            <a:r>
              <a:rPr lang="de-DE" sz="1200">
                <a:solidFill>
                  <a:srgbClr val="003D6A"/>
                </a:solidFill>
              </a:rPr>
              <a:t>for maximum system availability and minimum spare parts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Grinding disk 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Compensation 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extension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extension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Idle speed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mm (5'') .. 150 mm (6'')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