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Bearbeiten I Entgratwerkzeug I AOV</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AOV</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32773.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3277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2957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AOV</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Entgratwerkzeug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Entgratwerkzeug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Der am einfachsten einzusetzende Exzenterschleifer für den Robotereinsatz am Markt.</a:t>
            </a:r>
            <a:endParaRPr lang="de-DE" sz="1013" b="1">
              <a:solidFill>
                <a:srgbClr val="003D6A"/>
              </a:solidFill>
            </a:endParaRPr>
          </a:p>
          <a:p>
            <a:endParaRPr lang="de-DE" sz="1013" b="1">
              <a:solidFill>
                <a:srgbClr val="00446B"/>
              </a:solidFill>
            </a:endParaRPr>
          </a:p>
          <a:p>
            <a:r>
              <a:rPr lang="de-DE" sz="1013" b="1">
                <a:solidFill>
                  <a:srgbClr val="00446B"/>
                </a:solidFill>
              </a:rPr>
              <a:t>Bis zu 12,7 mm Ausgleichsweg in axialer Richtung</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Pneumatischer Exzenterschleifer mit axialem Ausgleich zum Schleifen und Polieren von Werkstückoberflächen</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Nachgiebig. Kompakt. Flexibel.</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Schleifteller</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Staubabdeckung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Lamellenmotor</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Bohrungen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grpSp>
        <p:nvGrpSpPr>
          <p:cNvPr id="26" name="Gruppieren 25"/>
          <p:cNvGrpSpPr/>
          <p:nvPr/>
        </p:nvGrpSpPr>
        <p:grpSpPr>
          <a:xfrm>
            <a:off x="4327186" y="3511458"/>
            <a:ext cx="4421166" cy="276999"/>
            <a:chOff x="333830" y="1772816"/>
            <a:chExt cx="6201674" cy="369332"/>
          </a:xfrm>
        </p:grpSpPr>
        <p:sp>
          <p:nvSpPr>
            <p:cNvPr id="27" name="Textfeld 26"/>
            <p:cNvSpPr txBox="1"/>
            <p:nvPr/>
          </p:nvSpPr>
          <p:spPr>
            <a:xfrm>
              <a:off x="576734" y="1772816"/>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28" name="Gruppieren 27"/>
            <p:cNvGrpSpPr/>
            <p:nvPr/>
          </p:nvGrpSpPr>
          <p:grpSpPr>
            <a:xfrm>
              <a:off x="333830" y="1775672"/>
              <a:ext cx="318475" cy="338555"/>
              <a:chOff x="327266" y="783139"/>
              <a:chExt cx="318475" cy="338555"/>
            </a:xfrm>
          </p:grpSpPr>
          <p:sp>
            <p:nvSpPr>
              <p:cNvPr id="2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30" name="Textfeld 29"/>
              <p:cNvSpPr txBox="1"/>
              <p:nvPr/>
            </p:nvSpPr>
            <p:spPr>
              <a:xfrm>
                <a:off x="327266" y="783139"/>
                <a:ext cx="318475" cy="338555"/>
              </a:xfrm>
              <a:prstGeom prst="rect">
                <a:avLst/>
              </a:prstGeom>
              <a:noFill/>
            </p:spPr>
            <p:txBody>
              <a:bodyPr wrap="square" rtlCol="0">
                <a:spAutoFit/>
              </a:bodyPr>
              <a:lstStyle/>
              <a:p>
                <a:r>
                  <a:rPr lang="de-DE" sz="1050" b="1">
                    <a:solidFill>
                      <a:schemeClr val="bg1"/>
                    </a:solidFill>
                  </a:rPr>
                  <a:t>5</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Der Antrieb des Exzenterschleifers erfolgt über einen Lamellenmotor. Dieser wird mit gefilterter und geölter Luft angetrieben. Der Motor ist axial nachgiebig gelagert, um Toleranzen an der Werkstückoberfläche auszugleichen sowie eine konstante Anpresskraft beim Schleif- bzw. Polierprozess zu gewährleisten. Die Anpresskraft kann in zwei Richtungen (Einfahren und Ausfahren) über zwei Luftanschlüsse separat angesteuert werden, sodass eine variable Anpresskraft erreicht werden kann. Der Exzenterschleifer kann wahlweise mit zwei verschiedenen Schleiftellerdurchmessern genutzt und optional mit einem Anschluss für eine Absaugung ausgestattet werden.</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grpSp>
        <p:nvGrpSpPr>
          <p:cNvPr id="36" name="Gruppieren 35"/>
          <p:cNvGrpSpPr/>
          <p:nvPr/>
        </p:nvGrpSpPr>
        <p:grpSpPr>
          <a:xfrm>
            <a:off x="4320559" y="3733199"/>
            <a:ext cx="4427793" cy="278713"/>
            <a:chOff x="324535" y="1770531"/>
            <a:chExt cx="6210971" cy="371617"/>
          </a:xfrm>
        </p:grpSpPr>
        <p:sp>
          <p:nvSpPr>
            <p:cNvPr id="37" name="Textfeld 36"/>
            <p:cNvSpPr txBox="1"/>
            <p:nvPr/>
          </p:nvSpPr>
          <p:spPr>
            <a:xfrm>
              <a:off x="576735" y="1772816"/>
              <a:ext cx="5958771" cy="369332"/>
            </a:xfrm>
            <a:prstGeom prst="rect">
              <a:avLst/>
            </a:prstGeom>
            <a:noFill/>
          </p:spPr>
          <p:txBody>
            <a:bodyPr wrap="square" rtlCol="0">
              <a:spAutoFit/>
            </a:bodyPr>
            <a:lstStyle/>
            <a:p>
              <a:pPr>
                <a:spcAft>
                  <a:spcPts val="450"/>
                </a:spcAft>
                <a:buSzPct val="130000"/>
              </a:pPr>
              <a:r>
                <a:rPr lang="de-DE" sz="1200" b="1">
                  <a:solidFill>
                    <a:srgbClr val="003D6A"/>
                  </a:solidFill>
                </a:rPr>
                <a:t>Luftanschluss</a:t>
              </a:r>
            </a:p>
          </p:txBody>
        </p:sp>
        <p:grpSp>
          <p:nvGrpSpPr>
            <p:cNvPr id="38" name="Gruppieren 37"/>
            <p:cNvGrpSpPr/>
            <p:nvPr/>
          </p:nvGrpSpPr>
          <p:grpSpPr>
            <a:xfrm>
              <a:off x="324535" y="1770531"/>
              <a:ext cx="318475" cy="338555"/>
              <a:chOff x="317971" y="777998"/>
              <a:chExt cx="318475" cy="338555"/>
            </a:xfrm>
          </p:grpSpPr>
          <p:sp>
            <p:nvSpPr>
              <p:cNvPr id="3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40" name="Textfeld 39"/>
              <p:cNvSpPr txBox="1"/>
              <p:nvPr/>
            </p:nvSpPr>
            <p:spPr>
              <a:xfrm>
                <a:off x="317971" y="777998"/>
                <a:ext cx="318475" cy="338555"/>
              </a:xfrm>
              <a:prstGeom prst="rect">
                <a:avLst/>
              </a:prstGeom>
              <a:noFill/>
            </p:spPr>
            <p:txBody>
              <a:bodyPr wrap="square" rtlCol="0">
                <a:spAutoFit/>
              </a:bodyPr>
              <a:lstStyle/>
              <a:p>
                <a:r>
                  <a:rPr lang="de-DE" sz="1050" b="1">
                    <a:solidFill>
                      <a:schemeClr val="bg1"/>
                    </a:solidFill>
                  </a:rPr>
                  <a:t>6</a:t>
                </a:r>
              </a:p>
            </p:txBody>
          </p:sp>
        </p:grpSp>
      </p:grpSp>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Einstellbarer Ausgleich mittels doppelwirkendem Pneumatikzylinder </a:t>
            </a:r>
            <a:r>
              <a:rPr lang="de-DE" sz="1200">
                <a:solidFill>
                  <a:srgbClr val="003D6A"/>
                </a:solidFill>
              </a:rPr>
              <a:t>für eine konstante Anpresskraft unabhängig von der Orientierung des Werkzeugs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Optionales Medienwechselsystem </a:t>
            </a:r>
            <a:r>
              <a:rPr lang="de-DE" sz="1200">
                <a:solidFill>
                  <a:srgbClr val="003D6A"/>
                </a:solidFill>
              </a:rPr>
              <a:t>zum automatisierten Wechsel von Schleif- oder Polierscheiben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Optionaler Anschluss für eine Absaugung </a:t>
            </a:r>
            <a:r>
              <a:rPr lang="de-DE" sz="1200">
                <a:solidFill>
                  <a:srgbClr val="003D6A"/>
                </a:solidFill>
              </a:rPr>
              <a:t>für eine verringerte Verschmutzung und Störanfälligkeit</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Nachgiebigkeit in axialer Richtung </a:t>
            </a:r>
            <a:r>
              <a:rPr lang="de-DE" sz="1200">
                <a:solidFill>
                  <a:srgbClr val="003D6A"/>
                </a:solidFill>
              </a:rPr>
              <a:t>für eine vereinfachte Roboterprogrammierung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Verwendung von bewährten, kletthaftenden Schleif- und Polierscheiben </a:t>
            </a:r>
            <a:r>
              <a:rPr lang="de-DE" sz="1200">
                <a:solidFill>
                  <a:srgbClr val="003D6A"/>
                </a:solidFill>
              </a:rPr>
              <a:t>zum vereinfachten Automatisieren von manuellen Schleif- und Polieraufgaben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Einfacher Verschleißteil-Austausch </a:t>
            </a:r>
            <a:r>
              <a:rPr lang="de-DE" sz="1200">
                <a:solidFill>
                  <a:srgbClr val="003D6A"/>
                </a:solidFill>
              </a:rPr>
              <a:t>für eine maximale Anlagenverfügbarkeit und einen minimierten Ersatzteilbedarf</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gridCol xmlns:rel="http://schemas.openxmlformats.org/package/2006/relationships" xmlns:f="http://www.f.com" w="1193311"/>
              </a:tblGrid>
              <a:tr xmlns:rel="http://schemas.openxmlformats.org/package/2006/relationships" xmlns:f="http://www.f.com" h="253080">
                <a:tc gridSpan="7">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Schleiftellergröße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Ausgleichsweg Z</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Ausgleichskraft Ausfahren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Ausgleichskraft Ausfahren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Leerlaufdrehzahl</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Eigenmasse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[1/min]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125 mm (5'') .. 150 mm (6'')</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13.3</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66.7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2.68</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