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Modular System I Plug &amp; Work Portfolio Doosan Robotics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200" b="1">
                <a:solidFill>
                  <a:schemeClr val="bg1"/>
                </a:solidFill>
              </a:rPr>
              <a:t>Plug &amp; Work Portfolio Doosan Robotics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782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78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78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Doosan Robotics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Modular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Modular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portfolio with the fastest integration into any Cobot application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Ready for operation in 10 minutes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The Plug &amp; Work portfolio consists of electrically and pneumatically actuated grippers, as well as quick-change modules that are specifically adapted to robot arms from Doosan Robotics.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Flexible. Easy.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Adapted interface for cobots from Doosan Robotics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For collaborative operation or conventional automation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Change system for applications with high requirements as to flexibility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SCHUNK grippers for a variety of applications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Different components can be combined with each another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Pneumatic grippers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Electric gripper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Gripper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Change systems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All Plug &amp; Work components are ready for use for mechanical and electrical direct connection to all sizes of Doosan robots. Depending on the requirements, various grippers and end-of-arm components can be selected. The pneumatic gripping units are additionally equipped with micro valves, meaning no external valves are required.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portfolio consisting of various components and grippers for different applications </a:t>
            </a:r>
            <a:r>
              <a:rPr lang="de-DE" sz="1200">
                <a:solidFill>
                  <a:srgbClr val="003D6A"/>
                </a:solidFill>
              </a:rPr>
              <a:t>for fast and easy entry into automation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Pre-assembled gripping unit with robot interface </a:t>
            </a:r>
            <a:r>
              <a:rPr lang="de-DE" sz="1200">
                <a:solidFill>
                  <a:srgbClr val="003D6A"/>
                </a:solidFill>
              </a:rPr>
              <a:t>therefore no mounting kits or external valves required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with the interfaces suitable for all robots from Doosan Robotics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Certified SCHUNK Co-act grippers </a:t>
            </a:r>
            <a:r>
              <a:rPr lang="de-DE" sz="1200">
                <a:solidFill>
                  <a:srgbClr val="003D6A"/>
                </a:solidFill>
              </a:rPr>
              <a:t>For quick and easy entry into th world of collaborative applications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The gripping force of the electric gripper can be adjusted in four stages </a:t>
            </a:r>
            <a:r>
              <a:rPr lang="de-DE" sz="1200">
                <a:solidFill>
                  <a:srgbClr val="003D6A"/>
                </a:solidFill>
              </a:rPr>
              <a:t>for flexible workpiece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Pneumatic grippers </a:t>
            </a:r>
            <a:r>
              <a:rPr lang="de-DE" sz="1200">
                <a:solidFill>
                  <a:srgbClr val="003D6A"/>
                </a:solidFill>
              </a:rPr>
              <a:t>For a high power density and simple integration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Software modules for robot control are included in the scope of delivery </a:t>
            </a:r>
            <a:r>
              <a:rPr lang="de-DE" sz="1200">
                <a:solidFill>
                  <a:srgbClr val="003D6A"/>
                </a:solidFill>
              </a:rPr>
              <a:t>for fast and easy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0.6 .. 1.11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1.22 .. 1.84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