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Plug &amp; Work Portfolio I Modular System I Plug &amp; Work Portfolio Techman Robot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300" b="1">
                <a:solidFill>
                  <a:schemeClr val="bg1"/>
                </a:solidFill>
              </a:rPr>
              <a:t>Plug &amp; Work Portfolio Techman Robot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782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78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78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Plug &amp; Work Portfolio Techman Robot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Modular 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Modular 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portfolio with the fastest integration into any Cobot application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Ready for operation in 10 minutes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The Plug &amp; Work portfolio consists of electrically and pneumatically actuated grippers, as well as quick-change modules that are specifically adapted to robot arms from Techman Robot.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Flexible. Easy.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Adapted interface for cobots from Techman Robot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For collaborative operation or conventional automation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Change system for applications with high requirements as to flexibility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Different SCHUNK grippers for a variety of applications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Different components can be combined with each another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grippers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 gripper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Co-act Gripper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Change systems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All the Plug &amp; Work components are ready for use for mechanical and electrical direct connection to the TM robot sizes 5, 12, and 14. Depending on the requirements, various grippers and end-of-arm components can be selected. The pneumatic gripping units are additionally equipped with micro valves, meaning no external valves are required.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portfolio consisting of various components and grippers for different applications </a:t>
            </a:r>
            <a:r>
              <a:rPr lang="de-DE" sz="1200">
                <a:solidFill>
                  <a:srgbClr val="003D6A"/>
                </a:solidFill>
              </a:rPr>
              <a:t>for fast and easy entry into automation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Pre-assembled gripping unit with robot interface </a:t>
            </a:r>
            <a:r>
              <a:rPr lang="de-DE" sz="1200">
                <a:solidFill>
                  <a:srgbClr val="003D6A"/>
                </a:solidFill>
              </a:rPr>
              <a:t>therefore no mounting kits or external valves required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Plug &amp; Work </a:t>
            </a:r>
            <a:r>
              <a:rPr lang="de-DE" sz="1200">
                <a:solidFill>
                  <a:srgbClr val="003D6A"/>
                </a:solidFill>
              </a:rPr>
              <a:t>with the interfaces suitable for all robots of Techman Robot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Software modules for robot control are included in the scope of delivery </a:t>
            </a:r>
            <a:r>
              <a:rPr lang="de-DE" sz="1200">
                <a:solidFill>
                  <a:srgbClr val="003D6A"/>
                </a:solidFill>
              </a:rPr>
              <a:t>for fast and easy commissioning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Certified SCHUNK Co-act grippers </a:t>
            </a:r>
            <a:r>
              <a:rPr lang="de-DE" sz="1200">
                <a:solidFill>
                  <a:srgbClr val="003D6A"/>
                </a:solidFill>
              </a:rPr>
              <a:t>For quick and easy entry into th world of collaborative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Electric grippers with a long adjustable stroke and force range </a:t>
            </a:r>
            <a:r>
              <a:rPr lang="de-DE" sz="1200">
                <a:solidFill>
                  <a:srgbClr val="003D6A"/>
                </a:solidFill>
              </a:rPr>
              <a:t>for flexible workpiece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Pneumatic grippers </a:t>
            </a:r>
            <a:r>
              <a:rPr lang="de-DE" sz="1200">
                <a:solidFill>
                  <a:srgbClr val="003D6A"/>
                </a:solidFill>
              </a:rPr>
              <a:t>For a high power density and simple integration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Collaborative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140 .. 230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0.6 .. 1.38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Electric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0.8 .. 1.06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0.5 .. 0.7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Pneumatic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175 .. 870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1.37 .. 2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0.9 .. 4.35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Changing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