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LDH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LDH</a:t>
            </a:r>
            <a:endParaRPr lang="de-DE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Wasser, haltend, Mann enthält.&#10;&#10;Automatisch generierte Beschreibung">
            <a:extLst>
              <a:ext uri="{FF2B5EF4-FFF2-40B4-BE49-F238E27FC236}">
                <a16:creationId xmlns:a16="http://schemas.microsoft.com/office/drawing/2014/main" id="{64D67B99-88A2-42E1-B5EC-AA7AB17963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012500"/>
            <a:ext cx="8208912" cy="615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59E645F-9045-4430-B116-407DC514A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8CF9D8-27C3-493D-AD0F-DA58F94613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B1744C-A7A8-4950-B197-1599A2045F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72"/>
            <a:ext cx="9144000" cy="10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 dirty="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 dirty="0">
                <a:solidFill>
                  <a:srgbClr val="FFFFFF"/>
                </a:solidFill>
              </a:rPr>
              <a:t>LDH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  <a:endParaRPr lang="de-DE" sz="1125" dirty="0">
              <a:solidFill>
                <a:srgbClr val="FFFFFF"/>
              </a:solidFill>
            </a:endParaRP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 Linear </a:t>
            </a:r>
            <a:r>
              <a:rPr lang="de-DE" sz="3000" b="1" dirty="0" err="1">
                <a:solidFill>
                  <a:schemeClr val="bg1"/>
                </a:solidFill>
              </a:rPr>
              <a:t>axis</a:t>
            </a:r>
            <a:r>
              <a:rPr lang="de-DE" sz="3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 dirty="0">
              <a:solidFill>
                <a:srgbClr val="003D6A"/>
              </a:solidFill>
            </a:endParaRPr>
          </a:p>
          <a:p>
            <a:endParaRPr lang="de-DE" sz="1013" b="1" dirty="0">
              <a:solidFill>
                <a:srgbClr val="00446B"/>
              </a:solidFill>
            </a:endParaRPr>
          </a:p>
          <a:p>
            <a:endParaRPr lang="de-DE" sz="1013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 dirty="0">
                <a:solidFill>
                  <a:srgbClr val="003D6A"/>
                </a:solidFill>
              </a:rPr>
              <a:t>Compact Z-axis with linear motor and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 dirty="0">
                <a:solidFill>
                  <a:schemeClr val="bg1"/>
                </a:solidFill>
              </a:rPr>
              <a:t>Rapid. Flexible. Powerful.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 dirty="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 dirty="0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 dirty="0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High precision, hardened and ground steel guide rails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Pneumatic holding brake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Compact primary part slide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End plates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 dirty="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endParaRPr lang="de-DE" sz="1100" dirty="0">
              <a:solidFill>
                <a:srgbClr val="003D6A"/>
              </a:solidFill>
            </a:endParaRPr>
          </a:p>
          <a:p>
            <a:endParaRPr lang="de-DE" sz="1100" dirty="0">
              <a:solidFill>
                <a:srgbClr val="003D6A"/>
              </a:solidFill>
            </a:endParaRPr>
          </a:p>
          <a:p>
            <a:endParaRPr lang="de-DE" sz="1100" dirty="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100" b="1" dirty="0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00446B"/>
                </a:solidFill>
              </a:rPr>
              <a:t>Functional</a:t>
            </a:r>
            <a:r>
              <a:rPr lang="de-DE" sz="1200" b="1" dirty="0">
                <a:solidFill>
                  <a:srgbClr val="00446B"/>
                </a:solidFill>
              </a:rPr>
              <a:t> </a:t>
            </a:r>
            <a:r>
              <a:rPr lang="de-DE" sz="1200" b="1" dirty="0" err="1">
                <a:solidFill>
                  <a:srgbClr val="00446B"/>
                </a:solidFill>
              </a:rPr>
              <a:t>description</a:t>
            </a:r>
            <a:endParaRPr lang="de-DE" sz="1200" b="1" dirty="0">
              <a:solidFill>
                <a:srgbClr val="004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Almost no wear parts </a:t>
            </a:r>
            <a:r>
              <a:rPr lang="de-DE" sz="1200" dirty="0">
                <a:solidFill>
                  <a:srgbClr val="003D6A"/>
                </a:solidFill>
              </a:rPr>
              <a:t>For long service life and reliability of the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No mechanical play between the drive components </a:t>
            </a:r>
            <a:r>
              <a:rPr lang="de-DE" sz="1200" dirty="0">
                <a:solidFill>
                  <a:srgbClr val="003D6A"/>
                </a:solidFill>
              </a:rPr>
              <a:t>for flexible response behavior and high positioning accuracy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Low oscillations and high holding force </a:t>
            </a:r>
            <a:r>
              <a:rPr lang="de-DE" sz="1200" dirty="0">
                <a:solidFill>
                  <a:srgbClr val="003D6A"/>
                </a:solidFill>
              </a:rPr>
              <a:t>for the shortest positioning times and process stability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 dirty="0">
                <a:solidFill>
                  <a:srgbClr val="003D6A"/>
                </a:solidFill>
              </a:rPr>
              <a:t>minimizes interfering contours and space requirements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 dirty="0">
                <a:solidFill>
                  <a:srgbClr val="003D6A"/>
                </a:solidFill>
              </a:rPr>
              <a:t>Less programming effort and time saving when commissioning and in operation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High dynamics for shorter cycle times </a:t>
            </a:r>
            <a:r>
              <a:rPr lang="de-DE" sz="1200" dirty="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Optional pneumatic holding brake as rod lock </a:t>
            </a:r>
            <a:r>
              <a:rPr lang="de-DE" sz="1200" dirty="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 dirty="0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 dirty="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  <a:endParaRPr lang="de-DE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110513"/>
              </p:ext>
            </p:extLst>
          </p:nvPr>
        </p:nvGraphicFramePr>
        <p:xfrm>
          <a:off x="395535" y="1610010"/>
          <a:ext cx="8353176" cy="11734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392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3381202468"/>
                    </a:ext>
                  </a:extLst>
                </a:gridCol>
              </a:tblGrid>
              <a:tr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200" b="1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overview</a:t>
                      </a:r>
                      <a:endParaRPr lang="de-DE" sz="1200" b="1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 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(vertical)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Repeat </a:t>
                      </a:r>
                      <a:r>
                        <a:rPr lang="de-DE" sz="1100" b="0" kern="1200" dirty="0" err="1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accuracy</a:t>
                      </a:r>
                      <a:endParaRPr lang="de-DE" sz="11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±0.01</a:t>
                      </a:r>
                      <a:endParaRPr lang="de-DE" sz="1100" b="0" kern="1200" dirty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302078" y="4286446"/>
            <a:ext cx="1373328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defTabSz="342900">
              <a:defRPr/>
            </a:pPr>
            <a:r>
              <a:rPr lang="de-DE" sz="7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2020-10-27 09:53:55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47864" y="4480022"/>
            <a:ext cx="1929029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788" dirty="0">
                <a:solidFill>
                  <a:schemeClr val="bg1"/>
                </a:solidFill>
              </a:rPr>
              <a:t>{</a:t>
            </a:r>
            <a:r>
              <a:rPr lang="de-DE" sz="700" dirty="0" err="1">
                <a:solidFill>
                  <a:schemeClr val="bg1"/>
                </a:solidFill>
              </a:rPr>
              <a:t>LehmannSatz</a:t>
            </a:r>
            <a:r>
              <a:rPr lang="de-DE" sz="788" dirty="0">
                <a:solidFill>
                  <a:schemeClr val="bg1"/>
                </a:solidFill>
              </a:rPr>
              <a:t>}</a:t>
            </a:r>
          </a:p>
          <a:p>
            <a:r>
              <a:rPr lang="de-DE" sz="788" b="1" dirty="0">
                <a:solidFill>
                  <a:schemeClr val="bg1"/>
                </a:solidFill>
              </a:rPr>
              <a:t>{</a:t>
            </a:r>
            <a:r>
              <a:rPr lang="de-DE" sz="788" b="1" dirty="0" err="1">
                <a:solidFill>
                  <a:schemeClr val="bg1"/>
                </a:solidFill>
              </a:rPr>
              <a:t>LehmannWeb</a:t>
            </a:r>
            <a:r>
              <a:rPr lang="de-DE" sz="788" b="1" dirty="0">
                <a:solidFill>
                  <a:schemeClr val="bg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Bildschirmpräsentation (16:9)</PresentationFormat>
  <Paragraphs>57</Paragraphs>
  <Slides>7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2020-10-27T14:32:41Z</dcterms:modified>
</cp:coreProperties>
</file>