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Linear module I Linear axis I LDT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LDT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19040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1904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80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LDT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Linear axis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Linear axis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Universal linear axis with triple X-profile, linear motor, and roller guidance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Powerful. Flexible. Energy-efficient.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Integrated secondary parts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High precision, hardened and ground steel guide rails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Elongated triple-X-shaped aluminum press-drawn section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Compact primary part slide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End plates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The electric drive consists of a primary part (motor coil) and a secondary part (permanent magnets). Inside the controller the phase and amplitude of the applied electric current are controlled. This sets the profile, which is fitted with magnets, in motion.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Motor plug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Almost no wear parts </a:t>
            </a:r>
            <a:r>
              <a:rPr lang="de-DE" sz="1200">
                <a:solidFill>
                  <a:srgbClr val="003D6A"/>
                </a:solidFill>
              </a:rPr>
              <a:t>For long service life and reliability of the system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No mechanical play between the drive components </a:t>
            </a:r>
            <a:r>
              <a:rPr lang="de-DE" sz="1200">
                <a:solidFill>
                  <a:srgbClr val="003D6A"/>
                </a:solidFill>
              </a:rPr>
              <a:t>for flexible response behavior and high positioning accuracy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Low oscillations and high holding force </a:t>
            </a:r>
            <a:r>
              <a:rPr lang="de-DE" sz="1200">
                <a:solidFill>
                  <a:srgbClr val="003D6A"/>
                </a:solidFill>
              </a:rPr>
              <a:t>for the shortest positioning times and process stability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Integrated motor and measuring system in the axis </a:t>
            </a:r>
            <a:r>
              <a:rPr lang="de-DE" sz="1200">
                <a:solidFill>
                  <a:srgbClr val="003D6A"/>
                </a:solidFill>
              </a:rPr>
              <a:t>minimizes interfering contours and space requirements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Can be fitted with absolute stroke measuring system </a:t>
            </a:r>
            <a:r>
              <a:rPr lang="de-DE" sz="1200">
                <a:solidFill>
                  <a:srgbClr val="003D6A"/>
                </a:solidFill>
              </a:rPr>
              <a:t>Less programming effort and time saving when commissioning and in operation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High dynamics for shorter cycle times </a:t>
            </a:r>
            <a:r>
              <a:rPr lang="de-DE" sz="1200">
                <a:solidFill>
                  <a:srgbClr val="003D6A"/>
                </a:solidFill>
              </a:rPr>
              <a:t>therefore a high productivity is achieved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Many different variants possible e.g. long slides </a:t>
            </a:r>
            <a:r>
              <a:rPr lang="de-DE" sz="1200">
                <a:solidFill>
                  <a:srgbClr val="003D6A"/>
                </a:solidFill>
              </a:rPr>
              <a:t>for special optimization on exactly your application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Optional pneumatic holding brake as rod lock </a:t>
            </a:r>
            <a:r>
              <a:rPr lang="de-DE" sz="1200">
                <a:solidFill>
                  <a:srgbClr val="003D6A"/>
                </a:solidFill>
              </a:rPr>
              <a:t>for process reliability during system downtime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Optionally certified safety devices according to SIL2/PLd </a:t>
            </a:r>
            <a:r>
              <a:rPr lang="de-DE" sz="1200">
                <a:solidFill>
                  <a:srgbClr val="003D6A"/>
                </a:solidFill>
              </a:rPr>
              <a:t>with the HIPERFACE® and DRIVE-CliQ interfaces for applications with high standards in the area of machine safety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2088294"/>
                <a:gridCol xmlns:rel="http://schemas.openxmlformats.org/package/2006/relationships" xmlns:f="http://www.f.com" w="2088294"/>
                <a:gridCol xmlns:rel="http://schemas.openxmlformats.org/package/2006/relationships" xmlns:f="http://www.f.com" w="2088294"/>
                <a:gridCol xmlns:rel="http://schemas.openxmlformats.org/package/2006/relationships" xmlns:f="http://www.f.com" w="2088294"/>
              </a:tblGrid>
              <a:tr xmlns:rel="http://schemas.openxmlformats.org/package/2006/relationships" xmlns:f="http://www.f.com" h="253080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stroke H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driving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Nominal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acceleration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[m/s²]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2600 .. 2700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750 .. 1500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330 .. 500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