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Linear axis I LDL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LDL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265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26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26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LDL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Linear axis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Linear axis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Flat linear axis with linear motor and profile rail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Flat. Fast.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Integrated secondary parts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Pre-loaded profiled rail guide with recirculating ball bearings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Aluminum profile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Compact primary part slide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plates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electric drive consists of a primary part (motor coil) and a secondary part (permanent magnets). Inside the controller the phase and amplitude of the applied electric current are controlled. This sets the profile, which is fitted with magnets, in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Motor plug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Almost no wear parts </a:t>
            </a:r>
            <a:r>
              <a:rPr lang="de-DE" sz="1200">
                <a:solidFill>
                  <a:srgbClr val="003D6A"/>
                </a:solidFill>
              </a:rPr>
              <a:t>For long service life and reliability of the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No mechanical play between the drive components </a:t>
            </a:r>
            <a:r>
              <a:rPr lang="de-DE" sz="1200">
                <a:solidFill>
                  <a:srgbClr val="003D6A"/>
                </a:solidFill>
              </a:rPr>
              <a:t>for flexible response behavior and high positioning accuracy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Low oscillations and high holding force </a:t>
            </a:r>
            <a:r>
              <a:rPr lang="de-DE" sz="1200">
                <a:solidFill>
                  <a:srgbClr val="003D6A"/>
                </a:solidFill>
              </a:rPr>
              <a:t>for the shortest positioning times and process stability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motor and measuring system in the axis </a:t>
            </a:r>
            <a:r>
              <a:rPr lang="de-DE" sz="1200">
                <a:solidFill>
                  <a:srgbClr val="003D6A"/>
                </a:solidFill>
              </a:rPr>
              <a:t>minimizes interfering contours and space requirements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Can be fitted with absolute stroke measuring system </a:t>
            </a:r>
            <a:r>
              <a:rPr lang="de-DE" sz="1200">
                <a:solidFill>
                  <a:srgbClr val="003D6A"/>
                </a:solidFill>
              </a:rPr>
              <a:t>Less programming effort and time saving when commissioning and in operation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dynamics for shorter cycle times </a:t>
            </a:r>
            <a:r>
              <a:rPr lang="de-DE" sz="1200">
                <a:solidFill>
                  <a:srgbClr val="003D6A"/>
                </a:solidFill>
              </a:rPr>
              <a:t>therefore a high productivity is achieved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Many different variants possible e.g. long slides </a:t>
            </a:r>
            <a:r>
              <a:rPr lang="de-DE" sz="1200">
                <a:solidFill>
                  <a:srgbClr val="003D6A"/>
                </a:solidFill>
              </a:rPr>
              <a:t>for special optimization on exactly your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pneumatic holding brake as rod lock </a:t>
            </a:r>
            <a:r>
              <a:rPr lang="de-DE" sz="1200">
                <a:solidFill>
                  <a:srgbClr val="003D6A"/>
                </a:solidFill>
              </a:rPr>
              <a:t>for process reliability during system downtime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Optionally certified safety devices according to SIL2/PLd </a:t>
            </a:r>
            <a:r>
              <a:rPr lang="de-DE" sz="1200">
                <a:solidFill>
                  <a:srgbClr val="003D6A"/>
                </a:solidFill>
              </a:rPr>
              <a:t>with the HIPERFACE® and DRIVE-CliQ interfaces for applications with high standards in the area of machine safety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useful load (horizontal)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acceleration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3700 .. 3800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10 .. 20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