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LDL</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LDL</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2655.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265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126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LDL</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Flache Linearachse mit Linearmotor und Profilschienenführung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Flach. Schnell. Zuverlässig.</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Vorgespannte Profilschienenführung mit Kugelumlaufschuhen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Aluminiumprofil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Kompakter Primärteilschlitten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Endplatten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keine Verschleißteile </a:t>
            </a:r>
            <a:r>
              <a:rPr lang="de-DE" sz="1200">
                <a:solidFill>
                  <a:srgbClr val="003D6A"/>
                </a:solidFill>
              </a:rPr>
              <a:t>für hohe Standzeit und Zuverlässigkeit des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Kein mechanisches Spiel zwischen den Antriebselementen </a:t>
            </a:r>
            <a:r>
              <a:rPr lang="de-DE" sz="1200">
                <a:solidFill>
                  <a:srgbClr val="003D6A"/>
                </a:solidFill>
              </a:rPr>
              <a:t>für schnelles Ansprechverhalten und hohe Positioniergenauigkeit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Geringes Schwingen und hohe Haltekraft </a:t>
            </a:r>
            <a:r>
              <a:rPr lang="de-DE" sz="1200">
                <a:solidFill>
                  <a:srgbClr val="003D6A"/>
                </a:solidFill>
              </a:rPr>
              <a:t>für kürzeste Positionierzeiten und Prozessstabilität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Motor und Messsystem in der Achse </a:t>
            </a:r>
            <a:r>
              <a:rPr lang="de-DE" sz="1200">
                <a:solidFill>
                  <a:srgbClr val="003D6A"/>
                </a:solidFill>
              </a:rPr>
              <a:t>minimiert Störkonturen und Platzbedarf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Ausrüstbar mit absolutem Wegmesssystem </a:t>
            </a:r>
            <a:r>
              <a:rPr lang="de-DE" sz="1200">
                <a:solidFill>
                  <a:srgbClr val="003D6A"/>
                </a:solidFill>
              </a:rPr>
              <a:t>für weniger Programmieraufwand und Zeitersparnis bei der Inbetriebnahme und im Betrieb</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Dynamik für kürzere Zykluszeiten </a:t>
            </a:r>
            <a:r>
              <a:rPr lang="de-DE" sz="120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Viele verschiedene Varianten möglich, z. B. Langschlitten </a:t>
            </a:r>
            <a:r>
              <a:rPr lang="de-DE" sz="1200">
                <a:solidFill>
                  <a:srgbClr val="003D6A"/>
                </a:solidFill>
              </a:rPr>
              <a:t>zur speziellen Optimierung auf genau Ihren Anwendungsfall hin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pneumatische Haltebremse als Absenksperre </a:t>
            </a:r>
            <a:r>
              <a:rPr lang="de-DE" sz="120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Nutzlast (horizontal)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3700 .. 3800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250 .. 500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105 .. 180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10 .. 20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