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LDK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LDK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804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80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0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LDK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Compact short stroke axis with linear motor and roller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Reliable. Fast.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High precision, hardened and ground steel guide rails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holding brake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Compact primary part slide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plates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oscillations and high holding force </a:t>
            </a:r>
            <a:r>
              <a:rPr lang="de-DE" sz="1200">
                <a:solidFill>
                  <a:srgbClr val="003D6A"/>
                </a:solidFill>
              </a:rPr>
              <a:t>for the shortest positioning times and process stability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>
                <a:solidFill>
                  <a:srgbClr val="003D6A"/>
                </a:solidFill>
              </a:rPr>
              <a:t>minimizes interfering contours and space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different variants possible e.g. long slides </a:t>
            </a:r>
            <a:r>
              <a:rPr lang="de-DE" sz="1200">
                <a:solidFill>
                  <a:srgbClr val="003D6A"/>
                </a:solidFill>
              </a:rPr>
              <a:t>for special optimization on exactly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holding brake as rod lock </a:t>
            </a:r>
            <a:r>
              <a:rPr lang="de-DE" sz="120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useful load (vertical)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115 .. 185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