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LDK</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LDK</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08040.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0804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80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LDK</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
            </a:r>
            <a:endParaRPr lang="de-DE" sz="1013" b="1">
              <a:solidFill>
                <a:srgbClr val="003D6A"/>
              </a:solidFill>
            </a:endParaRPr>
          </a:p>
          <a:p>
            <a:endParaRPr lang="de-DE" sz="1013" b="1">
              <a:solidFill>
                <a:srgbClr val="00446B"/>
              </a:solidFill>
            </a:endParaRPr>
          </a:p>
          <a:p>
            <a:r>
              <a:rPr lang="de-DE" sz="1013" b="1">
                <a:solidFill>
                  <a:srgbClr val="00446B"/>
                </a:solidFill>
              </a:rPr>
              <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Kompakte Kurzhubachse mit Linearmotor und Rollenführung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Flexibel. Zuverlässig. Schnell.</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Integrierte Sekundärteile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Hochpräzise, gehärtete und geschliffene Stahlführungsschienen</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Pneumatische Haltebremse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Kompakter Primärteilschlitten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Endplatten</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Der elektrische Antrieb besteht aus einem Primärteil (Motorwicklungen) und einem Sekundärteil (Permanentmagnete). Im Regler werden die Phase und Amplitude des angelegten elektrischen Stroms geregelt. Dadurch wird das mit Magneten besetzte Profil in Bewegung gebracht.</a:t>
            </a:r>
          </a:p>
          <a:p>
            <a:r>
              <a:rPr lang="de-DE" sz="1100">
                <a:solidFill>
                  <a:srgbClr val="003D6A"/>
                </a:solidFill>
              </a:rPr>
              <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Motorstecker</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Nahezu keine Verschleißteile </a:t>
            </a:r>
            <a:r>
              <a:rPr lang="de-DE" sz="1200">
                <a:solidFill>
                  <a:srgbClr val="003D6A"/>
                </a:solidFill>
              </a:rPr>
              <a:t>für hohe Standzeit und Zuverlässigkeit des Systems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Kein mechanisches Spiel zwischen den Antriebselementen </a:t>
            </a:r>
            <a:r>
              <a:rPr lang="de-DE" sz="1200">
                <a:solidFill>
                  <a:srgbClr val="003D6A"/>
                </a:solidFill>
              </a:rPr>
              <a:t>für schnelles Ansprechverhalten und hohe Positioniergenauigkeit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Geringes Schwingen und hohe Haltekraft </a:t>
            </a:r>
            <a:r>
              <a:rPr lang="de-DE" sz="1200">
                <a:solidFill>
                  <a:srgbClr val="003D6A"/>
                </a:solidFill>
              </a:rPr>
              <a:t>für kürzeste Positionierzeiten und Prozessstabilität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Integrierter Motor und Messsystem in der Achse </a:t>
            </a:r>
            <a:r>
              <a:rPr lang="de-DE" sz="1200">
                <a:solidFill>
                  <a:srgbClr val="003D6A"/>
                </a:solidFill>
              </a:rPr>
              <a:t>minimiert Störkonturen und Platzbedarf</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Ausrüstbar mit absolutem Wegmesssystem </a:t>
            </a:r>
            <a:r>
              <a:rPr lang="de-DE" sz="1200">
                <a:solidFill>
                  <a:srgbClr val="003D6A"/>
                </a:solidFill>
              </a:rPr>
              <a:t>für weniger Programmieraufwand und Zeitersparnis bei der Inbetriebnahme und im Betrieb</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Hohe Dynamik für kürzere Zykluszeiten </a:t>
            </a:r>
            <a:r>
              <a:rPr lang="de-DE" sz="1200">
                <a:solidFill>
                  <a:srgbClr val="003D6A"/>
                </a:solidFill>
              </a:rPr>
              <a:t>dadurch hohe Produktivität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Viele verschiedene Varianten möglich, z. B. Langschlitten </a:t>
            </a:r>
            <a:r>
              <a:rPr lang="de-DE" sz="1200">
                <a:solidFill>
                  <a:srgbClr val="003D6A"/>
                </a:solidFill>
              </a:rPr>
              <a:t>zur speziellen Optimierung auf genau Ihren Anwendungsfall hin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 pneumatische Haltebremse als Absenksperre </a:t>
            </a:r>
            <a:r>
              <a:rPr lang="de-DE" sz="1200">
                <a:solidFill>
                  <a:srgbClr val="003D6A"/>
                </a:solidFill>
              </a:rPr>
              <a:t>für Prozesssicherheit bei Anlagenstillstand</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 zertifizierte Sicherheitsgeber nach SIL2/PLd </a:t>
            </a:r>
            <a:r>
              <a:rPr lang="de-DE" sz="1200">
                <a:solidFill>
                  <a:srgbClr val="003D6A"/>
                </a:solidFill>
              </a:rPr>
              <a:t>bei den Schnittstellen HIPERFACE® und DRIVE-CliQ für Anwendungen mit erhöhten Anforderungen an die Maschinensicherheit</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gridCol xmlns:rel="http://schemas.openxmlformats.org/package/2006/relationships" xmlns:f="http://www.f.com" w="1670635"/>
              </a:tblGrid>
              <a:tr xmlns:rel="http://schemas.openxmlformats.org/package/2006/relationships" xmlns:f="http://www.f.com" h="253080">
                <a:tc gridSpan="5">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Hub H</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Antriebskraft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Nennkraft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Nutzlast (vertikal)</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Max. Beschleunigung</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[m/s²]</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250 .. 500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115 .. 185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3 .. 6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