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Linear module I Linear axis I LDN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LDN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9038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90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80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LDN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Linear axis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Linear axis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fastest linear module with a simple X-profile and linear direct drive for high-performance automation.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± 0.01 mm repeat accuracy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Universal linear axis with X-profile, linear motor, and roller guidance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Fast. Reliable. Precise.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Integrated secondary parts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High precision, hardened and ground steel guide rails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Elongated X-shaped aluminum press-drawn section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Compact primary part slide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End plates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electric drive consists of a primary part (motor coil) and a secondary part (permanent magnets). Inside the controller the phase and amplitude of the applied electric current are controlled. This sets the profile, which is fitted with magnets, in motion.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Motor plug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Almost no wear parts </a:t>
            </a:r>
            <a:r>
              <a:rPr lang="de-DE" sz="1200">
                <a:solidFill>
                  <a:srgbClr val="003D6A"/>
                </a:solidFill>
              </a:rPr>
              <a:t>For long service life and reliability of the system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No mechanical play between the drive components </a:t>
            </a:r>
            <a:r>
              <a:rPr lang="de-DE" sz="1200">
                <a:solidFill>
                  <a:srgbClr val="003D6A"/>
                </a:solidFill>
              </a:rPr>
              <a:t>for flexible response behavior and high positioning accuracy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Low oscillations and high holding force </a:t>
            </a:r>
            <a:r>
              <a:rPr lang="de-DE" sz="1200">
                <a:solidFill>
                  <a:srgbClr val="003D6A"/>
                </a:solidFill>
              </a:rPr>
              <a:t>for the shortest positioning times and process stability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motor and measuring system in the axis </a:t>
            </a:r>
            <a:r>
              <a:rPr lang="de-DE" sz="1200">
                <a:solidFill>
                  <a:srgbClr val="003D6A"/>
                </a:solidFill>
              </a:rPr>
              <a:t>minimizes interfering contours and space requirements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Can be fitted with absolute stroke measuring system </a:t>
            </a:r>
            <a:r>
              <a:rPr lang="de-DE" sz="1200">
                <a:solidFill>
                  <a:srgbClr val="003D6A"/>
                </a:solidFill>
              </a:rPr>
              <a:t>Less programming effort and time saving when commissioning and in operation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dynamics for shorter cycle times </a:t>
            </a:r>
            <a:r>
              <a:rPr lang="de-DE" sz="1200">
                <a:solidFill>
                  <a:srgbClr val="003D6A"/>
                </a:solidFill>
              </a:rPr>
              <a:t>therefore a high productivity is achieved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Many different variants possible e.g. long slides </a:t>
            </a:r>
            <a:r>
              <a:rPr lang="de-DE" sz="1200">
                <a:solidFill>
                  <a:srgbClr val="003D6A"/>
                </a:solidFill>
              </a:rPr>
              <a:t>for special optimization on exactly your application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 pneumatic holding brake as rod lock </a:t>
            </a:r>
            <a:r>
              <a:rPr lang="de-DE" sz="1200">
                <a:solidFill>
                  <a:srgbClr val="003D6A"/>
                </a:solidFill>
              </a:rPr>
              <a:t>for process reliability during system downtime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Optionally certified safety devices according to SIL2/PLd </a:t>
            </a:r>
            <a:r>
              <a:rPr lang="de-DE" sz="1200">
                <a:solidFill>
                  <a:srgbClr val="003D6A"/>
                </a:solidFill>
              </a:rPr>
              <a:t>with the HIPERFACE® and DRIVE-CliQ interfaces for applications with high standards in the area of machine safety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</a:tblGrid>
              <a:tr xmlns:rel="http://schemas.openxmlformats.org/package/2006/relationships" xmlns:f="http://www.f.com" h="25308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stroke 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driving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Nominal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acceleration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[m/s²]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2600 .. 2700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250 .. 500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120 .. 205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