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modules I Universal rotary unit I ERT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ERT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717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71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71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ERT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rotary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rotary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flattest rotary unit with absolute-value transducer and electric brake on the market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flat rotary unit with absolute encoder and electric brake as well as optional increased protection class (IP54)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Flat. Dynamic.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Absolute measuring system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Extremely flat design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Integrated torque drive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Electrical brake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Modular transducer system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Torque motor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Rotor with large center bore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 holding brake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Magnetic strip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flat and powerful ERT rotary unit is equipped with a large center bore and is based on an integrated permanently energized torque motor. The position is ensured using a cross roller bearing, which is designed for high maximum moments. The electric brake is actuated directly via the controller.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Bearing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Connection plug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torque drive </a:t>
            </a:r>
            <a:r>
              <a:rPr lang="de-DE" sz="1200">
                <a:solidFill>
                  <a:srgbClr val="003D6A"/>
                </a:solidFill>
              </a:rPr>
              <a:t>for high torque and flexible use by controlled position, velocity and torque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Extremely flat design </a:t>
            </a:r>
            <a:r>
              <a:rPr lang="de-DE" sz="1200">
                <a:solidFill>
                  <a:srgbClr val="003D6A"/>
                </a:solidFill>
              </a:rPr>
              <a:t>for minimal interfering contours and for use in confined spaces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With absolute position measurement system </a:t>
            </a:r>
            <a:r>
              <a:rPr lang="de-DE" sz="1200">
                <a:solidFill>
                  <a:srgbClr val="003D6A"/>
                </a:solidFill>
              </a:rPr>
              <a:t>Less programming effort and time saving when commissioning and in operation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DRIVE-CliQ interface for applications with high requirements in the area of machine safety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electric brake </a:t>
            </a:r>
            <a:r>
              <a:rPr lang="de-DE" sz="1200">
                <a:solidFill>
                  <a:srgbClr val="003D6A"/>
                </a:solidFill>
              </a:rPr>
              <a:t>for maintaining the position in downtime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Large center bore </a:t>
            </a:r>
            <a:r>
              <a:rPr lang="de-DE" sz="1200">
                <a:solidFill>
                  <a:srgbClr val="003D6A"/>
                </a:solidFill>
              </a:rPr>
              <a:t>for feed-through lines and media hoses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Versatile actuation options </a:t>
            </a:r>
            <a:r>
              <a:rPr lang="de-DE" sz="1200">
                <a:solidFill>
                  <a:srgbClr val="003D6A"/>
                </a:solidFill>
              </a:rPr>
              <a:t>for simple integration into existing control concepts using different external third-party controllers (e.g. Bosch Rexroth IndraDrive or Siemens SINAMICS)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759379"/>
                <a:gridCol xmlns:rel="http://schemas.openxmlformats.org/package/2006/relationships" xmlns:f="http://www.f.com" w="1518759"/>
                <a:gridCol xmlns:rel="http://schemas.openxmlformats.org/package/2006/relationships" xmlns:f="http://www.f.com" w="1518759"/>
                <a:gridCol xmlns:rel="http://schemas.openxmlformats.org/package/2006/relationships" xmlns:f="http://www.f.com" w="1898449"/>
                <a:gridCol xmlns:rel="http://schemas.openxmlformats.org/package/2006/relationships" xmlns:f="http://www.f.com" w="1518759"/>
                <a:gridCol xmlns:rel="http://schemas.openxmlformats.org/package/2006/relationships" xmlns:f="http://www.f.com" w="1139069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Peak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mass moment of inertia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1.4 .. 1.52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2.4 .. 2.85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7.04 .. 7.8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5.74 .. 6.84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31 .. 32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19.5 .. 25.2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