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Drehmodule I Universaldreheinheit I ERT</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ERT</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7175.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717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71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ERT</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Universaldreheinheit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Universaldreheinheit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Die flachste Dreheinheit mit Absolutwertgeber und elektrischer Bremse am Markt</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Universell einsetzbare Flachdreheinheit mit Absolutwertgeber und elektrischer Bremse sowie wahlweise erhöhter Schutzart (IP54)</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Flach. Dynamisch. Präzise.</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Absolutwertgeber</a:t>
            </a:r>
            <a:endParaRPr lang="de-DE" sz="1050" i="1"/>
          </a:p>
          <a:p>
            <a:pPr marL="270000" indent="-270000">
              <a:spcAft>
                <a:spcPts val="900"/>
              </a:spcAft>
              <a:buSzPct val="140000"/>
              <a:buBlip>
                <a:blip r:embed="rId2"/>
              </a:buBlip>
            </a:pPr>
            <a:r>
              <a:rPr lang="de-DE" sz="1200" b="1">
                <a:solidFill>
                  <a:srgbClr val="003D6A"/>
                </a:solidFill>
              </a:rPr>
              <a:t>Sehr flache Bauweise</a:t>
            </a:r>
          </a:p>
          <a:p>
            <a:pPr marL="270000" indent="-270000">
              <a:spcAft>
                <a:spcPts val="900"/>
              </a:spcAft>
              <a:buSzPct val="140000"/>
              <a:buBlip>
                <a:blip r:embed="rId2"/>
              </a:buBlip>
            </a:pPr>
            <a:r>
              <a:rPr lang="de-DE" sz="1200" b="1">
                <a:solidFill>
                  <a:srgbClr val="003D6A"/>
                </a:solidFill>
              </a:rPr>
              <a:t>Integrierter Torquemotor</a:t>
            </a:r>
          </a:p>
          <a:p>
            <a:pPr marL="270000" indent="-270000">
              <a:spcAft>
                <a:spcPts val="900"/>
              </a:spcAft>
              <a:buSzPct val="140000"/>
              <a:buBlip>
                <a:blip r:embed="rId2"/>
              </a:buBlip>
            </a:pPr>
            <a:r>
              <a:rPr lang="de-DE" sz="1200" b="1">
                <a:solidFill>
                  <a:srgbClr val="003D6A"/>
                </a:solidFill>
              </a:rPr>
              <a:t>Elektrische Bremse</a:t>
            </a:r>
          </a:p>
          <a:p>
            <a:pPr marL="270000" indent="-270000">
              <a:spcAft>
                <a:spcPts val="900"/>
              </a:spcAft>
              <a:buSzPct val="140000"/>
              <a:buBlip>
                <a:blip r:embed="rId2"/>
              </a:buBlip>
            </a:pPr>
            <a:r>
              <a:rPr lang="de-DE" sz="1200" b="1">
                <a:solidFill>
                  <a:srgbClr val="003D6A"/>
                </a:solidFill>
              </a:rPr>
              <a:t>Modulares Gebersystem</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Torquemotor</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Rotor mit großer Mittenbohrung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Gehäuse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Elektrische Haltebremse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Magnetband</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Die flache und leistungsstarke Dreheinheit ERT ist mit einer großen Mittenbohrung ausgestattet und basiert auf einem integrierten permanenterregten Torquemotor. Die Lagerung wird durch ein Kreuzrollenlager sichergestellt, das für eine hohe Momentaufnahme ausgelegt ist. Die elektrische Bremse wird unmittelbar über den Regler angesteuert.</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Lagerung</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Anschlussstecker</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Integrierter Torquemotor </a:t>
            </a:r>
            <a:r>
              <a:rPr lang="de-DE" sz="1200">
                <a:solidFill>
                  <a:srgbClr val="003D6A"/>
                </a:solidFill>
              </a:rPr>
              <a:t>für hohes Drehmoment und den flexiblen Einsatz durch die Regelbarkeit von Position, Geschwindigkeit und Drehmoment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Extrem flache Bauweise </a:t>
            </a:r>
            <a:r>
              <a:rPr lang="de-DE" sz="1200">
                <a:solidFill>
                  <a:srgbClr val="003D6A"/>
                </a:solidFill>
              </a:rPr>
              <a:t>für eine minimale Störkontur und den Einsatz auf engstem Raum</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Mit absolutem Wegmesssystem </a:t>
            </a:r>
            <a:r>
              <a:rPr lang="de-DE" sz="1200">
                <a:solidFill>
                  <a:srgbClr val="003D6A"/>
                </a:solidFill>
              </a:rPr>
              <a:t>für weniger Programmieraufwand und Zeitersparnis bei der Inbetriebnahme und im Betrieb</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zertifizierte Sicherheitsgeber nach SIL2/PLd </a:t>
            </a:r>
            <a:r>
              <a:rPr lang="de-DE" sz="1200">
                <a:solidFill>
                  <a:srgbClr val="003D6A"/>
                </a:solidFill>
              </a:rPr>
              <a:t>bei der Schnittstelle DRIVE-CliQ für Anwendungen mit erhöhten Anforderungen an die Maschinensicherheit</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Optionale elektrische Bremse </a:t>
            </a:r>
            <a:r>
              <a:rPr lang="de-DE" sz="1200">
                <a:solidFill>
                  <a:srgbClr val="003D6A"/>
                </a:solidFill>
              </a:rPr>
              <a:t>für Positionserhaltung im Stillstand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Große Mittenbohrung </a:t>
            </a:r>
            <a:r>
              <a:rPr lang="de-DE" sz="1200">
                <a:solidFill>
                  <a:srgbClr val="003D6A"/>
                </a:solidFill>
              </a:rPr>
              <a:t>zur Durchführung von Leitungen und Medienschläuchen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Vielfältige Ansteuerungsmöglichkeiten </a:t>
            </a:r>
            <a:r>
              <a:rPr lang="de-DE" sz="1200">
                <a:solidFill>
                  <a:srgbClr val="003D6A"/>
                </a:solidFill>
              </a:rPr>
              <a:t>zur einfachen Einbindung in bestehende Steuerungskonzepte mithilfe unterschiedlicher externer Fremdregler (z. B. Bosch Rexroth IndraDrive oder Siemens SINAMICS)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759379"/>
                <a:gridCol xmlns:rel="http://schemas.openxmlformats.org/package/2006/relationships" xmlns:f="http://www.f.com" w="1518759"/>
                <a:gridCol xmlns:rel="http://schemas.openxmlformats.org/package/2006/relationships" xmlns:f="http://www.f.com" w="1518759"/>
                <a:gridCol xmlns:rel="http://schemas.openxmlformats.org/package/2006/relationships" xmlns:f="http://www.f.com" w="1898449"/>
                <a:gridCol xmlns:rel="http://schemas.openxmlformats.org/package/2006/relationships" xmlns:f="http://www.f.com" w="1518759"/>
                <a:gridCol xmlns:rel="http://schemas.openxmlformats.org/package/2006/relationships" xmlns:f="http://www.f.com" w="1139069"/>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Nenndrehmoment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Spitzendrehmoment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zul. Massenträgheitsmoment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Wiederholgenauigkeit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[kgm²]</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1.4 .. 1.52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4.17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2.4 .. 2.85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7.04 .. 7.8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0.39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5.74 .. 6.84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31 .. 32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19.5 .. 25.2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