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2-finger parallel gripper I Universal gripper I EGH</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EGH</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6490.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649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70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EGH</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Universal gripper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Universal gripper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The simplest, flexible SCHUNK gripper for cobots – now also for FANUC robots!</a:t>
            </a:r>
            <a:endParaRPr lang="de-DE" sz="1013" b="1">
              <a:solidFill>
                <a:srgbClr val="003D6A"/>
              </a:solidFill>
            </a:endParaRPr>
          </a:p>
          <a:p>
            <a:endParaRPr lang="de-DE" sz="1013" b="1">
              <a:solidFill>
                <a:srgbClr val="00446B"/>
              </a:solidFill>
            </a:endParaRPr>
          </a:p>
          <a:p>
            <a:r>
              <a:rPr lang="de-DE" sz="1013" b="1">
                <a:solidFill>
                  <a:srgbClr val="00446B"/>
                </a:solidFill>
              </a:rPr>
              <a:t>Ready-to-work in 30 mins</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Flexible gripper with long, adjustable stroke for simple automation with cobots</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Easy. Flexible. Plug &amp; work.</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Plug &amp; Work for Cobots</a:t>
            </a:r>
            <a:endParaRPr lang="de-DE" sz="1050" i="1"/>
          </a:p>
          <a:p>
            <a:pPr marL="270000" indent="-270000">
              <a:spcAft>
                <a:spcPts val="900"/>
              </a:spcAft>
              <a:buSzPct val="140000"/>
              <a:buBlip>
                <a:blip r:embed="rId2"/>
              </a:buBlip>
            </a:pPr>
            <a:r>
              <a:rPr lang="de-DE" sz="1200" b="1">
                <a:solidFill>
                  <a:srgbClr val="003D6A"/>
                </a:solidFill>
              </a:rPr>
              <a:t>Long adjustable gripper stroke</a:t>
            </a:r>
          </a:p>
          <a:p>
            <a:pPr marL="270000" indent="-270000">
              <a:spcAft>
                <a:spcPts val="900"/>
              </a:spcAft>
              <a:buSzPct val="140000"/>
              <a:buBlip>
                <a:blip r:embed="rId2"/>
              </a:buBlip>
            </a:pPr>
            <a:r>
              <a:rPr lang="de-DE" sz="1200" b="1">
                <a:solidFill>
                  <a:srgbClr val="003D6A"/>
                </a:solidFill>
              </a:rPr>
              <a:t>Integrated status display</a:t>
            </a:r>
          </a:p>
          <a:p>
            <a:pPr marL="270000" indent="-270000">
              <a:spcAft>
                <a:spcPts val="900"/>
              </a:spcAft>
              <a:buSzPct val="140000"/>
              <a:buBlip>
                <a:blip r:embed="rId2"/>
              </a:buBlip>
            </a:pPr>
            <a:r>
              <a:rPr lang="de-DE" sz="1200" b="1">
                <a:solidFill>
                  <a:srgbClr val="003D6A"/>
                </a:solidFill>
              </a:rPr>
              <a:t>Starter package available</a:t>
            </a:r>
          </a:p>
          <a:p>
            <a:pPr marL="270000" indent="-270000">
              <a:spcAft>
                <a:spcPts val="900"/>
              </a:spcAft>
              <a:buSzPct val="140000"/>
              <a:buBlip>
                <a:blip r:embed="rId2"/>
              </a:buBlip>
            </a:pPr>
            <a:r>
              <a:rPr lang="de-DE" sz="1200" b="1">
                <a:solidFill>
                  <a:srgbClr val="003D6A"/>
                </a:solidFill>
              </a:rPr>
              <a:t>Flexible fingers for direct attachment</a:t>
            </a:r>
            <a:endParaRPr lang="de-DE" sz="1050">
              <a:solidFill>
                <a:prstClr val="black"/>
              </a:solidFill>
            </a:endParaRP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ISO flange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LED strip light</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Gripper housing</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Drive unit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Integrated electronics</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The multi-stage gear transmission is driven by a brushless servomotor. The base jaws of the gripper are driven by three parallel output pinions, which have integrated gear racks for this purpose. The jaws are therefore driven by the rack-and-pinion principle, which converts the rotary movement of the servomotor and the gear into the linear movement of the base jaws.</a:t>
            </a:r>
          </a:p>
          <a:p>
            <a:r>
              <a:rPr lang="de-DE" sz="1000">
                <a:solidFill>
                  <a:srgbClr val="003D6A"/>
                </a:solidFill>
              </a:rPr>
              <a:t/>
            </a:r>
          </a:p>
          <a:p>
            <a:r>
              <a:rPr lang="de-DE" sz="1000">
                <a:solidFill>
                  <a:srgbClr val="003D6A"/>
                </a:solidFill>
              </a:rPr>
              <a:t/>
            </a:r>
          </a:p>
          <a:p>
            <a:r>
              <a:rPr lang="de-DE" sz="10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Locking mechanism</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50935"/>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Base jaw with linear guide</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Long and freely programmable stroke </a:t>
            </a:r>
            <a:r>
              <a:rPr lang="de-DE" sz="1200">
                <a:solidFill>
                  <a:srgbClr val="003D6A"/>
                </a:solidFill>
              </a:rPr>
              <a:t>for flexible workpiece handling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Plug &amp; Work </a:t>
            </a:r>
            <a:r>
              <a:rPr lang="de-DE" sz="1200">
                <a:solidFill>
                  <a:srgbClr val="003D6A"/>
                </a:solidFill>
              </a:rPr>
              <a:t>for a quick and simple start of production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Integrated status display </a:t>
            </a:r>
            <a:r>
              <a:rPr lang="de-DE" sz="1200">
                <a:solidFill>
                  <a:srgbClr val="003D6A"/>
                </a:solidFill>
              </a:rPr>
              <a:t>For a visual indicator of the application state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Control via IO-Link </a:t>
            </a:r>
            <a:r>
              <a:rPr lang="de-DE" sz="1200">
                <a:solidFill>
                  <a:srgbClr val="003D6A"/>
                </a:solidFill>
              </a:rPr>
              <a:t>enables the prepositioning of the gripper finger and the evaluation of the gripper condition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Gripping movement with parallel kinematics </a:t>
            </a:r>
            <a:r>
              <a:rPr lang="de-DE" sz="1200">
                <a:solidFill>
                  <a:srgbClr val="003D6A"/>
                </a:solidFill>
              </a:rPr>
              <a:t>for constant gripping force over the entire stroke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Easily accessible assembly quick-release fastener </a:t>
            </a:r>
            <a:r>
              <a:rPr lang="de-DE" sz="1200">
                <a:solidFill>
                  <a:srgbClr val="003D6A"/>
                </a:solidFill>
              </a:rPr>
              <a:t>for quick and easy attachment of the gripper to the robot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Optionally attachable flexible fingers </a:t>
            </a:r>
            <a:r>
              <a:rPr lang="de-DE" sz="1200">
                <a:solidFill>
                  <a:srgbClr val="003D6A"/>
                </a:solidFill>
              </a:rPr>
              <a:t>for increased flexibility and the gripper's range of application</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773442"/>
                <a:gridCol xmlns:rel="http://schemas.openxmlformats.org/package/2006/relationships" xmlns:f="http://www.f.com" w="928130"/>
                <a:gridCol xmlns:rel="http://schemas.openxmlformats.org/package/2006/relationships" xmlns:f="http://www.f.com" w="773442"/>
                <a:gridCol xmlns:rel="http://schemas.openxmlformats.org/package/2006/relationships" xmlns:f="http://www.f.com" w="773442"/>
                <a:gridCol xmlns:rel="http://schemas.openxmlformats.org/package/2006/relationships" xmlns:f="http://www.f.com" w="773442"/>
                <a:gridCol xmlns:rel="http://schemas.openxmlformats.org/package/2006/relationships" xmlns:f="http://www.f.com" w="1082819"/>
                <a:gridCol xmlns:rel="http://schemas.openxmlformats.org/package/2006/relationships" xmlns:f="http://www.f.com" w="1237507"/>
                <a:gridCol xmlns:rel="http://schemas.openxmlformats.org/package/2006/relationships" xmlns:f="http://www.f.com" w="928130"/>
                <a:gridCol xmlns:rel="http://schemas.openxmlformats.org/package/2006/relationships" xmlns:f="http://www.f.com" w="1082819"/>
              </a:tblGrid>
              <a:tr xmlns:rel="http://schemas.openxmlformats.org/package/2006/relationships" xmlns:f="http://www.f.com" h="253080">
                <a:tc gridSpan="9">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Description</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Stroke per jaw</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gripping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gripping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permissible finger length</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Recommended workpiece 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Nominal voltage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[V]</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EGH 80-IOL-N-UREK Starter</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0.95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EGH 80-IOL-N-TMEK Starter</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EGH 80-IOL-N-FCRXEK Starter</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0.95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