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2-Finger-Parallelgreifer I Universalgreifer I EGH</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EGH</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6490.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649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70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EGH</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Universalgreifer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Universalgreifer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Der einfachste flexible SCHUNK Greifer für Cobots – jetzt auch für FANUC Roboter!</a:t>
            </a:r>
            <a:endParaRPr lang="de-DE" sz="1013" b="1">
              <a:solidFill>
                <a:srgbClr val="003D6A"/>
              </a:solidFill>
            </a:endParaRPr>
          </a:p>
          <a:p>
            <a:endParaRPr lang="de-DE" sz="1013" b="1">
              <a:solidFill>
                <a:srgbClr val="00446B"/>
              </a:solidFill>
            </a:endParaRPr>
          </a:p>
          <a:p>
            <a:r>
              <a:rPr lang="de-DE" sz="1013" b="1">
                <a:solidFill>
                  <a:srgbClr val="00446B"/>
                </a:solidFill>
              </a:rPr>
              <a:t>Ready-to-work in 30 min</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Flexibler Greifer mit großem, einstellbaren Hub für die einfache Automatisierung mit Cobots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Einfach. Flexibel. Plug &amp; Work.</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Plug &amp; Work für Cobots</a:t>
            </a:r>
            <a:endParaRPr lang="de-DE" sz="1050" i="1"/>
          </a:p>
          <a:p>
            <a:pPr marL="270000" indent="-270000">
              <a:spcAft>
                <a:spcPts val="900"/>
              </a:spcAft>
              <a:buSzPct val="140000"/>
              <a:buBlip>
                <a:blip r:embed="rId2"/>
              </a:buBlip>
            </a:pPr>
            <a:r>
              <a:rPr lang="de-DE" sz="1200" b="1">
                <a:solidFill>
                  <a:srgbClr val="003D6A"/>
                </a:solidFill>
              </a:rPr>
              <a:t>Großer einstellbarer Greiferhub</a:t>
            </a:r>
          </a:p>
          <a:p>
            <a:pPr marL="270000" indent="-270000">
              <a:spcAft>
                <a:spcPts val="900"/>
              </a:spcAft>
              <a:buSzPct val="140000"/>
              <a:buBlip>
                <a:blip r:embed="rId2"/>
              </a:buBlip>
            </a:pPr>
            <a:r>
              <a:rPr lang="de-DE" sz="1200" b="1">
                <a:solidFill>
                  <a:srgbClr val="003D6A"/>
                </a:solidFill>
              </a:rPr>
              <a:t>Integrierte Statusanzeige</a:t>
            </a:r>
          </a:p>
          <a:p>
            <a:pPr marL="270000" indent="-270000">
              <a:spcAft>
                <a:spcPts val="900"/>
              </a:spcAft>
              <a:buSzPct val="140000"/>
              <a:buBlip>
                <a:blip r:embed="rId2"/>
              </a:buBlip>
            </a:pPr>
            <a:r>
              <a:rPr lang="de-DE" sz="1200" b="1">
                <a:solidFill>
                  <a:srgbClr val="003D6A"/>
                </a:solidFill>
              </a:rPr>
              <a:t>Starter-Paket erhältlich</a:t>
            </a:r>
          </a:p>
          <a:p>
            <a:pPr marL="270000" indent="-270000">
              <a:spcAft>
                <a:spcPts val="900"/>
              </a:spcAft>
              <a:buSzPct val="140000"/>
              <a:buBlip>
                <a:blip r:embed="rId2"/>
              </a:buBlip>
            </a:pPr>
            <a:r>
              <a:rPr lang="de-DE" sz="1200" b="1">
                <a:solidFill>
                  <a:srgbClr val="003D6A"/>
                </a:solidFill>
              </a:rPr>
              <a:t>Flexible Finger direkt anbaubar</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ISO-Flansch</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LED-Lichtband</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Greifergehäuse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Antriebseinheit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Elektronik</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900">
                <a:solidFill>
                  <a:srgbClr val="003D6A"/>
                </a:solidFill>
              </a:rPr>
              <a:t>Das mehrstufige Zahnradgetriebe wird durch einen bürstenlosen Servomotor angetrieben. Über drei parallel geschaltete Abtriebsritzel werden die Grundbacken des Greifers angetrieben, diese verfügen hierzu über integrierte Zahnstangen. Der Antrieb der Backen erfolgt daher über das Ritzel-Zahnstangen-Prinzip, das die Rotationsbewegung des Servomotors und des Getriebes in die Linearbewegung der Grundbacken überführt.</a:t>
            </a:r>
          </a:p>
          <a:p>
            <a:r>
              <a:rPr lang="de-DE" sz="900">
                <a:solidFill>
                  <a:srgbClr val="003D6A"/>
                </a:solidFill>
              </a:rPr>
              <a:t/>
            </a:r>
          </a:p>
          <a:p>
            <a:r>
              <a:rPr lang="de-DE" sz="900">
                <a:solidFill>
                  <a:srgbClr val="003D6A"/>
                </a:solidFill>
              </a:rPr>
              <a:t/>
            </a:r>
          </a:p>
          <a:p>
            <a:r>
              <a:rPr lang="de-DE" sz="9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Verschlussmechanismus</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Grundbacken mit Linearführung</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Großer und frei programmierbarer Hub </a:t>
            </a:r>
            <a:r>
              <a:rPr lang="de-DE" sz="1200">
                <a:solidFill>
                  <a:srgbClr val="003D6A"/>
                </a:solidFill>
              </a:rPr>
              <a:t>für flexible Werkstückhandhabung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Plug &amp; Work </a:t>
            </a:r>
            <a:r>
              <a:rPr lang="de-DE" sz="1200">
                <a:solidFill>
                  <a:srgbClr val="003D6A"/>
                </a:solidFill>
              </a:rPr>
              <a:t>für einen schnellen und einfachen Produktionsstart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 Statusanzeige </a:t>
            </a:r>
            <a:r>
              <a:rPr lang="de-DE" sz="1200">
                <a:solidFill>
                  <a:srgbClr val="003D6A"/>
                </a:solidFill>
              </a:rPr>
              <a:t>zur Sichtbarkeit des Applikationszustandes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Ansteuerung über IO-Link </a:t>
            </a:r>
            <a:r>
              <a:rPr lang="de-DE" sz="1200">
                <a:solidFill>
                  <a:srgbClr val="003D6A"/>
                </a:solidFill>
              </a:rPr>
              <a:t>ermöglicht die Vorpositionierung der Greiferfinger und die Auswertung des Greiferzustandes</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Greifbewegung mit Parallel-Kinematik </a:t>
            </a:r>
            <a:r>
              <a:rPr lang="de-DE" sz="1200">
                <a:solidFill>
                  <a:srgbClr val="003D6A"/>
                </a:solidFill>
              </a:rPr>
              <a:t>für gleichbleibende Greifkraft über den gesamten Hub</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Leicht zugänglicher Montage-Schnellverschluss </a:t>
            </a:r>
            <a:r>
              <a:rPr lang="de-DE" sz="1200">
                <a:solidFill>
                  <a:srgbClr val="003D6A"/>
                </a:solidFill>
              </a:rPr>
              <a:t>zur schnellen und einfachen Befestigung des Greifers am Roboter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anbaubare flexible Finger </a:t>
            </a:r>
            <a:r>
              <a:rPr lang="de-DE" sz="1200">
                <a:solidFill>
                  <a:srgbClr val="003D6A"/>
                </a:solidFill>
              </a:rPr>
              <a:t>für eine Erhöhung der Flexibilität und des Einsatzbereichs des Greifers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773442"/>
                <a:gridCol xmlns:rel="http://schemas.openxmlformats.org/package/2006/relationships" xmlns:f="http://www.f.com" w="928130"/>
                <a:gridCol xmlns:rel="http://schemas.openxmlformats.org/package/2006/relationships" xmlns:f="http://www.f.com" w="773442"/>
                <a:gridCol xmlns:rel="http://schemas.openxmlformats.org/package/2006/relationships" xmlns:f="http://www.f.com" w="773442"/>
                <a:gridCol xmlns:rel="http://schemas.openxmlformats.org/package/2006/relationships" xmlns:f="http://www.f.com" w="773442"/>
                <a:gridCol xmlns:rel="http://schemas.openxmlformats.org/package/2006/relationships" xmlns:f="http://www.f.com" w="1082819"/>
                <a:gridCol xmlns:rel="http://schemas.openxmlformats.org/package/2006/relationships" xmlns:f="http://www.f.com" w="1237507"/>
                <a:gridCol xmlns:rel="http://schemas.openxmlformats.org/package/2006/relationships" xmlns:f="http://www.f.com" w="928130"/>
                <a:gridCol xmlns:rel="http://schemas.openxmlformats.org/package/2006/relationships" xmlns:f="http://www.f.com" w="1082819"/>
              </a:tblGrid>
              <a:tr xmlns:rel="http://schemas.openxmlformats.org/package/2006/relationships" xmlns:f="http://www.f.com" h="253080">
                <a:tc gridSpan="9">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Bezeichnung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Hub pro Backe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Greifkraft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Greifkraft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zulässige Fingerlänge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Empfohlenes Werkstückgewicht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Nennspannung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[V]</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EGH 80-IOL-N-UREK Starter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EGH 80-IOL-N-TMEK Starter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EGH 80-IOL-N-FCRXEK Starter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