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25" r:id="rId2"/>
    <p:sldId id="327" r:id="rId3"/>
    <p:sldId id="328" r:id="rId4"/>
    <p:sldId id="329" r:id="rId5"/>
    <p:sldId id="330" r:id="rId6"/>
    <p:sldId id="331" r:id="rId7"/>
    <p:sldId id="335" r:id="rId8"/>
    <p:sldId id="333" r:id="rId9"/>
    <p:sldId id="334" r:id="rId10"/>
    <p:sldId id="278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4601" autoAdjust="0"/>
  </p:normalViewPr>
  <p:slideViewPr>
    <p:cSldViewPr snapToGrid="0" snapToObjects="1">
      <p:cViewPr varScale="1">
        <p:scale>
          <a:sx n="110" d="100"/>
          <a:sy n="110" d="100"/>
        </p:scale>
        <p:origin x="1164" y="96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10.09.2019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10.09.2019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96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SCHUNK – Additive Manufaktur, 22.08.2019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Meister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978"/>
            <a:ext cx="9144000" cy="564346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74734" y="4140650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3D – „grenzenlos spannend“!</a:t>
            </a:r>
          </a:p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2000" b="1" dirty="0">
                <a:solidFill>
                  <a:srgbClr val="FFFFFF"/>
                </a:solidFill>
              </a:rPr>
              <a:t>SCHUNK – Additive Fertigung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97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98D063-5125-4145-8E48-9DD9FC88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Präzision trifft Automation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832397-4ECC-4CD6-8F50-FFCF7612F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13" y="4235739"/>
            <a:ext cx="1379097" cy="10563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CFD5EF6-7ACF-4AE1-870C-B349E5095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3" y="1449841"/>
            <a:ext cx="3095361" cy="21596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EC405A-DB78-4720-B7D9-B28624B31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43" y="3992875"/>
            <a:ext cx="3095361" cy="151707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EBCACC-2D36-4952-9962-BF6E899A9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323" y="3043209"/>
            <a:ext cx="1379097" cy="105650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9802C3E-061C-48CF-AFF5-FBB065BF5A4F}"/>
              </a:ext>
            </a:extLst>
          </p:cNvPr>
          <p:cNvSpPr txBox="1"/>
          <p:nvPr/>
        </p:nvSpPr>
        <p:spPr>
          <a:xfrm>
            <a:off x="3734253" y="1388996"/>
            <a:ext cx="522686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</a:t>
            </a:r>
          </a:p>
          <a:p>
            <a:r>
              <a:rPr lang="de-DE" sz="1400" dirty="0">
                <a:solidFill>
                  <a:schemeClr val="bg1"/>
                </a:solidFill>
              </a:rPr>
              <a:t>    + hohes Einführspiel bis 0,2mm (Hybrid Spanndorn) </a:t>
            </a:r>
          </a:p>
          <a:p>
            <a:r>
              <a:rPr lang="de-DE" sz="1400" dirty="0">
                <a:solidFill>
                  <a:schemeClr val="bg1"/>
                </a:solidFill>
              </a:rPr>
              <a:t>    + modularer, hoch-präziser Spanndornbaukasten</a:t>
            </a:r>
          </a:p>
          <a:p>
            <a:pPr marL="269875" indent="-269875"/>
            <a:r>
              <a:rPr lang="de-DE" sz="1400" dirty="0">
                <a:solidFill>
                  <a:schemeClr val="bg1"/>
                </a:solidFill>
              </a:rPr>
              <a:t>    + optimierte </a:t>
            </a:r>
            <a:r>
              <a:rPr lang="de-DE" sz="1400" dirty="0" err="1">
                <a:solidFill>
                  <a:schemeClr val="bg1"/>
                </a:solidFill>
              </a:rPr>
              <a:t>Dehnrate</a:t>
            </a:r>
            <a:r>
              <a:rPr lang="de-DE" sz="1400" dirty="0">
                <a:solidFill>
                  <a:schemeClr val="bg1"/>
                </a:solidFill>
              </a:rPr>
              <a:t> bis 1% (Steigerung + 200%) (gefaltetes Rohr   Dorne)</a:t>
            </a:r>
          </a:p>
          <a:p>
            <a:r>
              <a:rPr lang="de-DE" sz="1400" dirty="0">
                <a:solidFill>
                  <a:schemeClr val="bg1"/>
                </a:solidFill>
              </a:rPr>
              <a:t>    + hybrid WZS (Einführspiel = 0,090mm statt 0,020mm / +350%)</a:t>
            </a:r>
          </a:p>
          <a:p>
            <a:r>
              <a:rPr lang="de-DE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219B6AE-30C0-4FE2-811A-5AF1CDBD7D78}"/>
              </a:ext>
            </a:extLst>
          </p:cNvPr>
          <p:cNvSpPr txBox="1"/>
          <p:nvPr/>
        </p:nvSpPr>
        <p:spPr>
          <a:xfrm>
            <a:off x="3734253" y="3463135"/>
            <a:ext cx="42095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Komponenten: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bg1"/>
                </a:solidFill>
              </a:rPr>
              <a:t>Franklin Dorn Kunststoff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bg1"/>
                </a:solidFill>
              </a:rPr>
              <a:t>Franklin Dorn Stahl + AM Komponente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bg1"/>
                </a:solidFill>
              </a:rPr>
              <a:t>Gefaltetes Rohr Dorn </a:t>
            </a:r>
            <a:r>
              <a:rPr lang="de-DE" sz="1400" dirty="0" err="1">
                <a:solidFill>
                  <a:schemeClr val="bg1"/>
                </a:solidFill>
              </a:rPr>
              <a:t>Drm</a:t>
            </a:r>
            <a:r>
              <a:rPr lang="de-DE" sz="1400" dirty="0">
                <a:solidFill>
                  <a:schemeClr val="bg1"/>
                </a:solidFill>
              </a:rPr>
              <a:t>. 8mm / geschliffen</a:t>
            </a:r>
          </a:p>
          <a:p>
            <a:pPr marL="285750" indent="-285750">
              <a:buFontTx/>
              <a:buChar char="-"/>
            </a:pPr>
            <a:r>
              <a:rPr lang="de-DE" sz="1400" dirty="0">
                <a:solidFill>
                  <a:schemeClr val="bg1"/>
                </a:solidFill>
              </a:rPr>
              <a:t>WZS </a:t>
            </a:r>
            <a:r>
              <a:rPr lang="de-DE" sz="1400" dirty="0" err="1">
                <a:solidFill>
                  <a:schemeClr val="bg1"/>
                </a:solidFill>
              </a:rPr>
              <a:t>Drm</a:t>
            </a:r>
            <a:r>
              <a:rPr lang="de-DE" sz="1400" dirty="0">
                <a:solidFill>
                  <a:schemeClr val="bg1"/>
                </a:solidFill>
              </a:rPr>
              <a:t> 20mm 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2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971D25B-0050-4288-BBDC-93D15E2C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Miniaturisierung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CEED21-E812-401E-AB5D-5740A4B7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927" y="3093862"/>
            <a:ext cx="3957344" cy="14104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9EBCE4-B3D0-4C03-8974-79BE08CF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2" y="1581609"/>
            <a:ext cx="3374925" cy="17195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63E2EF-978B-4846-85C0-EA3BF0F97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11" y="3365313"/>
            <a:ext cx="3374927" cy="27122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945905B-7CCD-4F65-A3C7-9C1D61778E93}"/>
              </a:ext>
            </a:extLst>
          </p:cNvPr>
          <p:cNvSpPr txBox="1"/>
          <p:nvPr/>
        </p:nvSpPr>
        <p:spPr>
          <a:xfrm>
            <a:off x="4440927" y="1581609"/>
            <a:ext cx="45483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</a:t>
            </a:r>
          </a:p>
          <a:p>
            <a:r>
              <a:rPr lang="de-DE" dirty="0">
                <a:solidFill>
                  <a:schemeClr val="bg1"/>
                </a:solidFill>
              </a:rPr>
              <a:t>    + &lt; </a:t>
            </a:r>
            <a:r>
              <a:rPr lang="de-DE" dirty="0" err="1">
                <a:solidFill>
                  <a:schemeClr val="bg1"/>
                </a:solidFill>
              </a:rPr>
              <a:t>Drm</a:t>
            </a:r>
            <a:r>
              <a:rPr lang="de-DE" dirty="0">
                <a:solidFill>
                  <a:schemeClr val="bg1"/>
                </a:solidFill>
              </a:rPr>
              <a:t>. 6mm</a:t>
            </a:r>
          </a:p>
          <a:p>
            <a:r>
              <a:rPr lang="de-DE" dirty="0">
                <a:solidFill>
                  <a:schemeClr val="bg1"/>
                </a:solidFill>
              </a:rPr>
              <a:t>    +  mehrfach Spannstellen</a:t>
            </a:r>
          </a:p>
          <a:p>
            <a:r>
              <a:rPr lang="de-DE" dirty="0">
                <a:solidFill>
                  <a:schemeClr val="bg1"/>
                </a:solidFill>
              </a:rPr>
              <a:t>    + TRIBOS für </a:t>
            </a:r>
            <a:r>
              <a:rPr lang="de-DE" dirty="0" err="1">
                <a:solidFill>
                  <a:schemeClr val="bg1"/>
                </a:solidFill>
              </a:rPr>
              <a:t>micro</a:t>
            </a:r>
            <a:r>
              <a:rPr lang="de-DE" dirty="0">
                <a:solidFill>
                  <a:schemeClr val="bg1"/>
                </a:solidFill>
              </a:rPr>
              <a:t>/kleine Schnittstellen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0F4EE4-C8DA-48F4-AC0E-DAB611B5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Kleinste Spann-Ø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FDBDDC-FF88-4E25-ACD0-003ED3B8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36" y="1870235"/>
            <a:ext cx="2870289" cy="333132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0DCACB0-5271-4AA7-9692-B2E285B1A0A7}"/>
              </a:ext>
            </a:extLst>
          </p:cNvPr>
          <p:cNvSpPr/>
          <p:nvPr/>
        </p:nvSpPr>
        <p:spPr>
          <a:xfrm>
            <a:off x="4085426" y="1857563"/>
            <a:ext cx="23933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</a:t>
            </a:r>
          </a:p>
          <a:p>
            <a:endParaRPr lang="de-DE" b="1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bg1"/>
                </a:solidFill>
              </a:rPr>
              <a:t>kleinste Spanndorne</a:t>
            </a:r>
          </a:p>
        </p:txBody>
      </p:sp>
    </p:spTree>
    <p:extLst>
      <p:ext uri="{BB962C8B-B14F-4D97-AF65-F5344CB8AC3E}">
        <p14:creationId xmlns:p14="http://schemas.microsoft.com/office/powerpoint/2010/main" val="108829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792F8AA-86AF-4C0C-9952-25845F7D3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Spann-Ø &lt;6mm Ø1,2,3,4 und 5mm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E73361-9023-4D03-A03A-612B9F4B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3" y="1606816"/>
            <a:ext cx="2272738" cy="384014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0AFDE83-AAEB-48CC-80D1-4AB69739B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5"/>
          <a:stretch/>
        </p:blipFill>
        <p:spPr>
          <a:xfrm>
            <a:off x="5462038" y="3526887"/>
            <a:ext cx="2940668" cy="228173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C2057EE-CA21-4A40-9383-EE285E0172D7}"/>
              </a:ext>
            </a:extLst>
          </p:cNvPr>
          <p:cNvSpPr/>
          <p:nvPr/>
        </p:nvSpPr>
        <p:spPr>
          <a:xfrm>
            <a:off x="2994591" y="1519730"/>
            <a:ext cx="614940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</a:t>
            </a:r>
          </a:p>
          <a:p>
            <a:endParaRPr lang="de-DE" b="1" u="sng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100% konform mit der </a:t>
            </a:r>
            <a:r>
              <a:rPr lang="de-DE" sz="1600" dirty="0" err="1">
                <a:solidFill>
                  <a:schemeClr val="bg1"/>
                </a:solidFill>
              </a:rPr>
              <a:t>Aussenkontur</a:t>
            </a:r>
            <a:r>
              <a:rPr lang="de-DE" sz="1600" dirty="0">
                <a:solidFill>
                  <a:schemeClr val="bg1"/>
                </a:solidFill>
              </a:rPr>
              <a:t> der Warmschrumpfhalter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„Plug &amp; Work“ Umstellung von Warmschrumpfen auf TENDO Slim 4ax ohne Umprogrammierung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Sekundenschneller Werkzeugwechsel ohne Peripheriegeräte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Reduktion der Werkzeugkosten durch &gt;30% gesteigerte Werkzeugstandzeiten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Wartungsarm</a:t>
            </a:r>
          </a:p>
        </p:txBody>
      </p:sp>
    </p:spTree>
    <p:extLst>
      <p:ext uri="{BB962C8B-B14F-4D97-AF65-F5344CB8AC3E}">
        <p14:creationId xmlns:p14="http://schemas.microsoft.com/office/powerpoint/2010/main" val="231367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CAD1EF-1024-4309-9FB4-1E146929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TRIBOS – HJND Schleifstifthalter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5F9B436-B18B-4141-B176-A03DE49D6498}"/>
              </a:ext>
            </a:extLst>
          </p:cNvPr>
          <p:cNvSpPr/>
          <p:nvPr/>
        </p:nvSpPr>
        <p:spPr>
          <a:xfrm>
            <a:off x="4048684" y="1674441"/>
            <a:ext cx="5321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 </a:t>
            </a:r>
          </a:p>
          <a:p>
            <a:endParaRPr lang="de-DE" b="1" u="sng" dirty="0">
              <a:solidFill>
                <a:schemeClr val="bg1"/>
              </a:solidFill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Prozesssicheres Direktspannen von Kleinstschäften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Kleine kompakte Bauweise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Sekundenschneller Werkzeugwechsel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Einfaches Spannen und Entspannen der Schleifstifte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Hohe Rundlauf-/Wiederhohlgenauigkeit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Werkzeugstandzeiterhöhungen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7D3DBD-6184-4CF9-ABBE-D75E5B10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72" y="1674441"/>
            <a:ext cx="3219501" cy="40745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3EB4B9E-6882-48A1-9835-1B4D5BD045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56" y="3911680"/>
            <a:ext cx="3021279" cy="18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7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0F4EE4-C8DA-48F4-AC0E-DAB611B5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TRIBOS „aktives“ Spannsystem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0DCACB0-5271-4AA7-9692-B2E285B1A0A7}"/>
              </a:ext>
            </a:extLst>
          </p:cNvPr>
          <p:cNvSpPr/>
          <p:nvPr/>
        </p:nvSpPr>
        <p:spPr>
          <a:xfrm>
            <a:off x="1907177" y="1648132"/>
            <a:ext cx="717407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</a:rPr>
              <a:t>Kundennutzen:</a:t>
            </a:r>
          </a:p>
          <a:p>
            <a:endParaRPr lang="de-DE" b="1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Energieloses Spannen auch unter hohen Drehzahlen (bis zu 60.000 Umdrehungen in der Minute)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Schlanke, kleine kompakte Bauweise / geringe Störkontur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Sekundenschneller Werkzeugwechsel, ohne teure Peripheriegeräte (keine TRIBOS SVP notwendig)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Automatisiertes Spannen/Beladen möglich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Keine Winkelorientierung zum betätigen notwendig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Wartungsarm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65F847-3A1B-4CF0-8471-05584FD1C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43" y="1694126"/>
            <a:ext cx="1165228" cy="12256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2537A3-0230-4855-8421-B2D2E4B8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43" y="3054677"/>
            <a:ext cx="1165228" cy="28909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459285-4D30-433E-80BB-2C621A23B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141" y="4288317"/>
            <a:ext cx="2938053" cy="16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6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AFC0D-D61D-4944-B0EF-8B6903C9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Slim 4ax Cool Flow Spann-Ø &lt;6mm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E9529E-E370-4B8C-9489-40DD679B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476157"/>
            <a:ext cx="1864021" cy="3149551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7368F6A7-525C-4A9C-8EE3-9CEF07EE6426}"/>
              </a:ext>
            </a:extLst>
          </p:cNvPr>
          <p:cNvSpPr txBox="1">
            <a:spLocks/>
          </p:cNvSpPr>
          <p:nvPr/>
        </p:nvSpPr>
        <p:spPr>
          <a:xfrm>
            <a:off x="3006860" y="1476156"/>
            <a:ext cx="5492705" cy="31495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u="sng" dirty="0">
                <a:solidFill>
                  <a:schemeClr val="bg1"/>
                </a:solidFill>
              </a:rPr>
              <a:t>Kundennutzen: </a:t>
            </a:r>
          </a:p>
          <a:p>
            <a:pPr marL="0" indent="0">
              <a:buNone/>
            </a:pPr>
            <a:endParaRPr lang="de-DE" sz="1400" dirty="0">
              <a:solidFill>
                <a:schemeClr val="bg1"/>
              </a:solidFill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Optimierte Kühlung bis an die Werkzeugschneide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Zielgerichtete Kühlung auch bei hohen Drehzahlen über vier x 90° im Spanndurchmesser angebrachte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Kühlmittelkanäle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Deutliche Erhöhung der Werkzeugstandzeiten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Optimaler Abtransport der Späne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Optimierung der Prozesssicherheit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Zielgerichtete Kühlung auch bei tiefer Kavität!</a:t>
            </a:r>
          </a:p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</a:rPr>
              <a:t>   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28DC1E-776F-418D-BADB-FCF2506B4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71" y="4533444"/>
            <a:ext cx="1580561" cy="15759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38B741C-14DB-4948-8EC1-866B6F59D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79" y="4671236"/>
            <a:ext cx="1906818" cy="14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6CAFC0D-D61D-4944-B0EF-8B6903C9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TENDO P HSK-A 63 Ø20mm Cool </a:t>
            </a:r>
            <a:r>
              <a:rPr lang="de-DE" dirty="0" err="1"/>
              <a:t>Adjust</a:t>
            </a:r>
            <a:endParaRPr lang="de-DE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368F6A7-525C-4A9C-8EE3-9CEF07EE6426}"/>
              </a:ext>
            </a:extLst>
          </p:cNvPr>
          <p:cNvSpPr txBox="1">
            <a:spLocks/>
          </p:cNvSpPr>
          <p:nvPr/>
        </p:nvSpPr>
        <p:spPr>
          <a:xfrm>
            <a:off x="3844297" y="1580659"/>
            <a:ext cx="4991100" cy="31495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b="1" u="sng" dirty="0">
                <a:solidFill>
                  <a:schemeClr val="bg1"/>
                </a:solidFill>
              </a:rPr>
              <a:t>Kundennutzen: </a:t>
            </a:r>
          </a:p>
          <a:p>
            <a:pPr marL="0" indent="0">
              <a:buNone/>
            </a:pPr>
            <a:endParaRPr lang="de-DE" sz="1400" dirty="0">
              <a:solidFill>
                <a:schemeClr val="bg1"/>
              </a:solidFill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Cool </a:t>
            </a:r>
            <a:r>
              <a:rPr lang="de-DE" sz="1600" dirty="0" err="1">
                <a:solidFill>
                  <a:schemeClr val="bg1"/>
                </a:solidFill>
              </a:rPr>
              <a:t>Adjust</a:t>
            </a:r>
            <a:r>
              <a:rPr lang="de-DE" sz="1600" dirty="0">
                <a:solidFill>
                  <a:schemeClr val="bg1"/>
                </a:solidFill>
              </a:rPr>
              <a:t> gezielter, einstellbarer Kühlmitteleinsatz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Flexible, gezielte Kühlmittelzufuhr über einstellbare     Kühlmitteldüsen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Höhere Werkzeugstandzeiten, bessere Oberflächen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Sekundenschneller Werkzeugwechsel ohne Peripheriegeräte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1600" dirty="0">
                <a:solidFill>
                  <a:schemeClr val="bg1"/>
                </a:solidFill>
              </a:rPr>
              <a:t>Wartungsarm</a:t>
            </a:r>
          </a:p>
          <a:p>
            <a:pPr>
              <a:buFont typeface="Symbol" panose="05050102010706020507" pitchFamily="18" charset="2"/>
              <a:buChar char="-"/>
            </a:pP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4AC390-B03F-494A-95F0-47AF4BA1F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5" y="1673170"/>
            <a:ext cx="3012076" cy="3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7661"/>
      </p:ext>
    </p:extLst>
  </p:cSld>
  <p:clrMapOvr>
    <a:masterClrMapping/>
  </p:clrMapOvr>
</p:sld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318</Words>
  <Application>Microsoft Office PowerPoint</Application>
  <PresentationFormat>Bildschirmpräsentation (4:3)</PresentationFormat>
  <Paragraphs>69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Symbol</vt:lpstr>
      <vt:lpstr>Wingdings</vt:lpstr>
      <vt:lpstr> SCH_PPT_Vorlage_4-3_220312</vt:lpstr>
      <vt:lpstr>PowerPoint-Präsentation</vt:lpstr>
      <vt:lpstr>Präzision trifft Automation </vt:lpstr>
      <vt:lpstr>Miniaturisierung</vt:lpstr>
      <vt:lpstr>Kleinste Spann-Ø</vt:lpstr>
      <vt:lpstr>Spann-Ø &lt;6mm Ø1,2,3,4 und 5mm</vt:lpstr>
      <vt:lpstr>TRIBOS – HJND Schleifstifthalter</vt:lpstr>
      <vt:lpstr>TRIBOS „aktives“ Spannsystem</vt:lpstr>
      <vt:lpstr>TENDO Slim 4ax Cool Flow Spann-Ø &lt;6mm</vt:lpstr>
      <vt:lpstr>TENDO P HSK-A 63 Ø20mm Cool Adjust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Serhat Özden</cp:lastModifiedBy>
  <cp:revision>182</cp:revision>
  <dcterms:created xsi:type="dcterms:W3CDTF">2015-04-07T09:55:40Z</dcterms:created>
  <dcterms:modified xsi:type="dcterms:W3CDTF">2019-09-10T11:03:34Z</dcterms:modified>
</cp:coreProperties>
</file>