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289" r:id="rId2"/>
    <p:sldId id="309" r:id="rId3"/>
    <p:sldId id="310" r:id="rId4"/>
    <p:sldId id="311" r:id="rId5"/>
    <p:sldId id="312" r:id="rId6"/>
    <p:sldId id="298" r:id="rId7"/>
    <p:sldId id="299" r:id="rId8"/>
    <p:sldId id="300" r:id="rId9"/>
    <p:sldId id="301" r:id="rId10"/>
    <p:sldId id="302" r:id="rId11"/>
    <p:sldId id="303" r:id="rId12"/>
    <p:sldId id="304" r:id="rId13"/>
    <p:sldId id="305" r:id="rId14"/>
    <p:sldId id="306" r:id="rId15"/>
    <p:sldId id="307" r:id="rId16"/>
    <p:sldId id="308" r:id="rId17"/>
    <p:sldId id="279" r:id="rId18"/>
  </p:sldIdLst>
  <p:sldSz cx="9144000" cy="5143500" type="screen16x9"/>
  <p:notesSz cx="6858000" cy="9144000"/>
  <p:defaultTextStyle>
    <a:defPPr>
      <a:defRPr lang="de-DE"/>
    </a:defPPr>
    <a:lvl1pPr marL="0" algn="l" defTabSz="457171" rtl="0" eaLnBrk="1" latinLnBrk="0" hangingPunct="1">
      <a:defRPr sz="1800" kern="1200">
        <a:solidFill>
          <a:schemeClr val="tx1"/>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0">
          <p15:clr>
            <a:srgbClr val="A4A3A4"/>
          </p15:clr>
        </p15:guide>
        <p15:guide id="2" orient="horz" pos="356">
          <p15:clr>
            <a:srgbClr val="A4A3A4"/>
          </p15:clr>
        </p15:guide>
        <p15:guide id="3" orient="horz" pos="590">
          <p15:clr>
            <a:srgbClr val="A4A3A4"/>
          </p15:clr>
        </p15:guide>
        <p15:guide id="4" pos="5472">
          <p15:clr>
            <a:srgbClr val="A4A3A4"/>
          </p15:clr>
        </p15:guide>
        <p15:guide id="5" pos="204" userDrawn="1">
          <p15:clr>
            <a:srgbClr val="A4A3A4"/>
          </p15:clr>
        </p15:guide>
        <p15:guide id="6" pos="2831">
          <p15:clr>
            <a:srgbClr val="A4A3A4"/>
          </p15:clr>
        </p15:guide>
        <p15:guide id="7" pos="1610" userDrawn="1">
          <p15:clr>
            <a:srgbClr val="A4A3A4"/>
          </p15:clr>
        </p15:guide>
        <p15:guide id="8" pos="288">
          <p15:clr>
            <a:srgbClr val="A4A3A4"/>
          </p15:clr>
        </p15:guide>
        <p15:guide id="9" pos="9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85F"/>
    <a:srgbClr val="00446B"/>
    <a:srgbClr val="003D6A"/>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500" autoAdjust="0"/>
    <p:restoredTop sz="94591" autoAdjust="0"/>
  </p:normalViewPr>
  <p:slideViewPr>
    <p:cSldViewPr snapToGrid="0" snapToObjects="1">
      <p:cViewPr varScale="1">
        <p:scale>
          <a:sx n="121" d="100"/>
          <a:sy n="121" d="100"/>
        </p:scale>
        <p:origin x="90" y="414"/>
      </p:cViewPr>
      <p:guideLst>
        <p:guide orient="horz" pos="2450"/>
        <p:guide orient="horz" pos="356"/>
        <p:guide orient="horz" pos="590"/>
        <p:guide pos="5472"/>
        <p:guide pos="204"/>
        <p:guide pos="2831"/>
        <p:guide pos="1610"/>
        <p:guide pos="288"/>
        <p:guide pos="9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5" d="100"/>
          <a:sy n="85" d="100"/>
        </p:scale>
        <p:origin x="-225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5EF0E5-7573-904A-8AD2-3C4D4AB28462}" type="datetimeFigureOut">
              <a:rPr lang="de-DE" smtClean="0"/>
              <a:pPr/>
              <a:t>27.02.2019</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D9633C-3AFD-B14F-BF51-76C9B354F05A}" type="slidenum">
              <a:rPr lang="de-DE" smtClean="0"/>
              <a:pPr/>
              <a:t>‹Nr.›</a:t>
            </a:fld>
            <a:endParaRPr lang="de-DE"/>
          </a:p>
        </p:txBody>
      </p:sp>
    </p:spTree>
    <p:extLst>
      <p:ext uri="{BB962C8B-B14F-4D97-AF65-F5344CB8AC3E}">
        <p14:creationId xmlns:p14="http://schemas.microsoft.com/office/powerpoint/2010/main" val="1799349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59C942-6DF7-4645-A323-1FB2403B0B5A}" type="datetimeFigureOut">
              <a:rPr lang="de-DE" smtClean="0"/>
              <a:pPr/>
              <a:t>27.02.2019</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E218C4-41A8-684B-AF4F-B9D499E35F6B}" type="slidenum">
              <a:rPr lang="de-DE" smtClean="0"/>
              <a:pPr/>
              <a:t>‹Nr.›</a:t>
            </a:fld>
            <a:endParaRPr lang="de-DE"/>
          </a:p>
        </p:txBody>
      </p:sp>
    </p:spTree>
    <p:extLst>
      <p:ext uri="{BB962C8B-B14F-4D97-AF65-F5344CB8AC3E}">
        <p14:creationId xmlns:p14="http://schemas.microsoft.com/office/powerpoint/2010/main" val="2295679623"/>
      </p:ext>
    </p:extLst>
  </p:cSld>
  <p:clrMap bg1="lt1" tx1="dk1" bg2="lt2" tx2="dk2" accent1="accent1" accent2="accent2" accent3="accent3" accent4="accent4" accent5="accent5" accent6="accent6" hlink="hlink" folHlink="folHlink"/>
  <p:hf hdr="0" ftr="0" dt="0"/>
  <p:notesStyle>
    <a:lvl1pPr marL="0" algn="l" defTabSz="457171" rtl="0" eaLnBrk="1" latinLnBrk="0" hangingPunct="1">
      <a:defRPr sz="1200" kern="1200">
        <a:solidFill>
          <a:schemeClr val="tx1"/>
        </a:solidFill>
        <a:latin typeface="+mn-lt"/>
        <a:ea typeface="+mn-ea"/>
        <a:cs typeface="+mn-cs"/>
      </a:defRPr>
    </a:lvl1pPr>
    <a:lvl2pPr marL="457171" algn="l" defTabSz="457171" rtl="0" eaLnBrk="1" latinLnBrk="0" hangingPunct="1">
      <a:defRPr sz="1200" kern="1200">
        <a:solidFill>
          <a:schemeClr val="tx1"/>
        </a:solidFill>
        <a:latin typeface="+mn-lt"/>
        <a:ea typeface="+mn-ea"/>
        <a:cs typeface="+mn-cs"/>
      </a:defRPr>
    </a:lvl2pPr>
    <a:lvl3pPr marL="914341" algn="l" defTabSz="457171" rtl="0" eaLnBrk="1" latinLnBrk="0" hangingPunct="1">
      <a:defRPr sz="1200" kern="1200">
        <a:solidFill>
          <a:schemeClr val="tx1"/>
        </a:solidFill>
        <a:latin typeface="+mn-lt"/>
        <a:ea typeface="+mn-ea"/>
        <a:cs typeface="+mn-cs"/>
      </a:defRPr>
    </a:lvl3pPr>
    <a:lvl4pPr marL="1371512" algn="l" defTabSz="457171" rtl="0" eaLnBrk="1" latinLnBrk="0" hangingPunct="1">
      <a:defRPr sz="1200" kern="1200">
        <a:solidFill>
          <a:schemeClr val="tx1"/>
        </a:solidFill>
        <a:latin typeface="+mn-lt"/>
        <a:ea typeface="+mn-ea"/>
        <a:cs typeface="+mn-cs"/>
      </a:defRPr>
    </a:lvl4pPr>
    <a:lvl5pPr marL="1828683" algn="l" defTabSz="457171" rtl="0" eaLnBrk="1" latinLnBrk="0" hangingPunct="1">
      <a:defRPr sz="1200" kern="1200">
        <a:solidFill>
          <a:schemeClr val="tx1"/>
        </a:solidFill>
        <a:latin typeface="+mn-lt"/>
        <a:ea typeface="+mn-ea"/>
        <a:cs typeface="+mn-cs"/>
      </a:defRPr>
    </a:lvl5pPr>
    <a:lvl6pPr marL="2285854" algn="l" defTabSz="457171" rtl="0" eaLnBrk="1" latinLnBrk="0" hangingPunct="1">
      <a:defRPr sz="1200" kern="1200">
        <a:solidFill>
          <a:schemeClr val="tx1"/>
        </a:solidFill>
        <a:latin typeface="+mn-lt"/>
        <a:ea typeface="+mn-ea"/>
        <a:cs typeface="+mn-cs"/>
      </a:defRPr>
    </a:lvl6pPr>
    <a:lvl7pPr marL="2743024" algn="l" defTabSz="457171" rtl="0" eaLnBrk="1" latinLnBrk="0" hangingPunct="1">
      <a:defRPr sz="1200" kern="1200">
        <a:solidFill>
          <a:schemeClr val="tx1"/>
        </a:solidFill>
        <a:latin typeface="+mn-lt"/>
        <a:ea typeface="+mn-ea"/>
        <a:cs typeface="+mn-cs"/>
      </a:defRPr>
    </a:lvl7pPr>
    <a:lvl8pPr marL="3200195" algn="l" defTabSz="457171" rtl="0" eaLnBrk="1" latinLnBrk="0" hangingPunct="1">
      <a:defRPr sz="1200" kern="1200">
        <a:solidFill>
          <a:schemeClr val="tx1"/>
        </a:solidFill>
        <a:latin typeface="+mn-lt"/>
        <a:ea typeface="+mn-ea"/>
        <a:cs typeface="+mn-cs"/>
      </a:defRPr>
    </a:lvl8pPr>
    <a:lvl9pPr marL="3657366" algn="l" defTabSz="4571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2E218C4-41A8-684B-AF4F-B9D499E35F6B}" type="slidenum">
              <a:rPr lang="de-DE" smtClean="0"/>
              <a:pPr/>
              <a:t>1</a:t>
            </a:fld>
            <a:endParaRPr lang="de-DE"/>
          </a:p>
        </p:txBody>
      </p:sp>
    </p:spTree>
    <p:extLst>
      <p:ext uri="{BB962C8B-B14F-4D97-AF65-F5344CB8AC3E}">
        <p14:creationId xmlns:p14="http://schemas.microsoft.com/office/powerpoint/2010/main" val="161662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uer Hintergrund">
    <p:bg>
      <p:bgPr>
        <a:solidFill>
          <a:srgbClr val="003D6A"/>
        </a:solidFill>
        <a:effectLst/>
      </p:bgPr>
    </p:bg>
    <p:spTree>
      <p:nvGrpSpPr>
        <p:cNvPr id="1" name=""/>
        <p:cNvGrpSpPr/>
        <p:nvPr/>
      </p:nvGrpSpPr>
      <p:grpSpPr>
        <a:xfrm>
          <a:off x="0" y="0"/>
          <a:ext cx="0" cy="0"/>
          <a:chOff x="0" y="0"/>
          <a:chExt cx="0" cy="0"/>
        </a:xfrm>
      </p:grpSpPr>
      <p:sp>
        <p:nvSpPr>
          <p:cNvPr id="25" name="Fußzeilenplatzhalter 4"/>
          <p:cNvSpPr txBox="1">
            <a:spLocks/>
          </p:cNvSpPr>
          <p:nvPr/>
        </p:nvSpPr>
        <p:spPr>
          <a:xfrm>
            <a:off x="352425" y="4756380"/>
            <a:ext cx="550703" cy="252000"/>
          </a:xfrm>
          <a:prstGeom prst="rect">
            <a:avLst/>
          </a:prstGeom>
        </p:spPr>
        <p:txBody>
          <a:bodyPr vert="horz" lIns="115214" tIns="57607" rIns="115214" bIns="57607" rtlCol="0" anchor="ctr"/>
          <a:lstStyle/>
          <a:p>
            <a:pPr lvl="0">
              <a:defRPr/>
            </a:pPr>
            <a:fld id="{D42D1118-0BEA-4219-AAE0-0D1ADB44C724}" type="slidenum">
              <a:rPr lang="de-DE" sz="1100" smtClean="0">
                <a:solidFill>
                  <a:schemeClr val="bg1"/>
                </a:solidFill>
              </a:rPr>
              <a:t>‹Nr.›</a:t>
            </a:fld>
            <a:endParaRPr lang="de-DE" sz="1100" dirty="0">
              <a:solidFill>
                <a:schemeClr val="bg1"/>
              </a:solidFill>
            </a:endParaRPr>
          </a:p>
        </p:txBody>
      </p:sp>
      <p:sp>
        <p:nvSpPr>
          <p:cNvPr id="26"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sp>
        <p:nvSpPr>
          <p:cNvPr id="3" name="Fußzeilenplatzhalter 2"/>
          <p:cNvSpPr>
            <a:spLocks noGrp="1"/>
          </p:cNvSpPr>
          <p:nvPr>
            <p:ph type="ftr" sz="quarter" idx="10"/>
          </p:nvPr>
        </p:nvSpPr>
        <p:spPr>
          <a:xfrm>
            <a:off x="819150" y="4738689"/>
            <a:ext cx="3086100" cy="274637"/>
          </a:xfrm>
        </p:spPr>
        <p:txBody>
          <a:bodyPr/>
          <a:lstStyle/>
          <a:p>
            <a:r>
              <a:rPr lang="de-DE" dirty="0"/>
              <a:t>Titel, Verfasser, Datum</a:t>
            </a:r>
          </a:p>
        </p:txBody>
      </p:sp>
      <p:sp>
        <p:nvSpPr>
          <p:cNvPr id="24" name="Titelplatzhalter 4"/>
          <p:cNvSpPr>
            <a:spLocks noGrp="1"/>
          </p:cNvSpPr>
          <p:nvPr>
            <p:ph type="title" hasCustomPrompt="1"/>
          </p:nvPr>
        </p:nvSpPr>
        <p:spPr>
          <a:xfrm>
            <a:off x="209550" y="160339"/>
            <a:ext cx="7886700" cy="864000"/>
          </a:xfrm>
          <a:prstGeom prst="rect">
            <a:avLst/>
          </a:prstGeom>
        </p:spPr>
        <p:txBody>
          <a:bodyPr vert="horz" lIns="91440" tIns="45720" rIns="91440" bIns="45720" rtlCol="0" anchor="ctr">
            <a:normAutofit/>
          </a:bodyPr>
          <a:lstStyle>
            <a:lvl1pPr>
              <a:defRPr>
                <a:solidFill>
                  <a:schemeClr val="bg1"/>
                </a:solidFill>
              </a:defRPr>
            </a:lvl1pPr>
          </a:lstStyle>
          <a:p>
            <a:r>
              <a:rPr lang="de-DE" dirty="0"/>
              <a:t>Überschrift</a:t>
            </a:r>
          </a:p>
        </p:txBody>
      </p:sp>
      <p:sp>
        <p:nvSpPr>
          <p:cNvPr id="28" name="Inhaltsplatzhalter 3"/>
          <p:cNvSpPr>
            <a:spLocks noGrp="1"/>
          </p:cNvSpPr>
          <p:nvPr>
            <p:ph sz="quarter" idx="11"/>
          </p:nvPr>
        </p:nvSpPr>
        <p:spPr>
          <a:xfrm>
            <a:off x="4673600" y="1112838"/>
            <a:ext cx="4171950" cy="2853895"/>
          </a:xfrm>
          <a:prstGeom prst="rect">
            <a:avLst/>
          </a:prstGeom>
        </p:spPr>
        <p:txBody>
          <a:bodyPr/>
          <a:lstStyle>
            <a:lvl1pPr marL="0" indent="0">
              <a:buNone/>
              <a:defRPr>
                <a:solidFill>
                  <a:schemeClr val="bg1"/>
                </a:solidFill>
              </a:defRPr>
            </a:lvl1pPr>
          </a:lstStyle>
          <a:p>
            <a:pPr lvl="0"/>
            <a:endParaRPr lang="de-DE" dirty="0"/>
          </a:p>
        </p:txBody>
      </p:sp>
      <p:sp>
        <p:nvSpPr>
          <p:cNvPr id="5" name="Textplatzhalter 4"/>
          <p:cNvSpPr>
            <a:spLocks noGrp="1"/>
          </p:cNvSpPr>
          <p:nvPr>
            <p:ph type="body" sz="quarter" idx="12"/>
          </p:nvPr>
        </p:nvSpPr>
        <p:spPr>
          <a:xfrm>
            <a:off x="209550" y="1112838"/>
            <a:ext cx="4375150" cy="2854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Textmasterformat bearbeiten</a:t>
            </a:r>
          </a:p>
          <a:p>
            <a:pPr lvl="1"/>
            <a:r>
              <a:rPr lang="de-DE" dirty="0"/>
              <a:t>Zweite Ebene</a:t>
            </a:r>
          </a:p>
        </p:txBody>
      </p:sp>
      <p:pic>
        <p:nvPicPr>
          <p:cNvPr id="9" name="Bild 4"/>
          <p:cNvPicPr>
            <a:picLocks noChangeAspect="1"/>
          </p:cNvPicPr>
          <p:nvPr userDrawn="1"/>
        </p:nvPicPr>
        <p:blipFill>
          <a:blip r:embed="rId2"/>
          <a:stretch>
            <a:fillRect/>
          </a:stretch>
        </p:blipFill>
        <p:spPr>
          <a:xfrm>
            <a:off x="0" y="4311870"/>
            <a:ext cx="9144000" cy="749300"/>
          </a:xfrm>
          <a:prstGeom prst="rect">
            <a:avLst/>
          </a:prstGeom>
        </p:spPr>
      </p:pic>
    </p:spTree>
    <p:extLst>
      <p:ext uri="{BB962C8B-B14F-4D97-AF65-F5344CB8AC3E}">
        <p14:creationId xmlns:p14="http://schemas.microsoft.com/office/powerpoint/2010/main" val="98916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ARBEITUNG_ENTGRATEN">
    <p:bg>
      <p:bgPr>
        <a:solidFill>
          <a:srgbClr val="003D6A"/>
        </a:solidFill>
        <a:effectLst/>
      </p:bgPr>
    </p:bg>
    <p:spTree>
      <p:nvGrpSpPr>
        <p:cNvPr id="1" name=""/>
        <p:cNvGrpSpPr/>
        <p:nvPr/>
      </p:nvGrpSpPr>
      <p:grpSpPr>
        <a:xfrm>
          <a:off x="0" y="0"/>
          <a:ext cx="0" cy="0"/>
          <a:chOff x="0" y="0"/>
          <a:chExt cx="0" cy="0"/>
        </a:xfrm>
      </p:grpSpPr>
      <p:pic>
        <p:nvPicPr>
          <p:cNvPr id="27" name="Bild 4"/>
          <p:cNvPicPr>
            <a:picLocks noChangeAspect="1"/>
          </p:cNvPicPr>
          <p:nvPr userDrawn="1"/>
        </p:nvPicPr>
        <p:blipFill>
          <a:blip r:embed="rId2"/>
          <a:stretch>
            <a:fillRect/>
          </a:stretch>
        </p:blipFill>
        <p:spPr>
          <a:xfrm>
            <a:off x="0" y="4311870"/>
            <a:ext cx="9144000" cy="749300"/>
          </a:xfrm>
          <a:prstGeom prst="rect">
            <a:avLst/>
          </a:prstGeom>
        </p:spPr>
      </p:pic>
      <p:sp>
        <p:nvSpPr>
          <p:cNvPr id="26"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sp>
        <p:nvSpPr>
          <p:cNvPr id="24" name="Titelplatzhalter 4"/>
          <p:cNvSpPr>
            <a:spLocks noGrp="1"/>
          </p:cNvSpPr>
          <p:nvPr>
            <p:ph type="title" hasCustomPrompt="1"/>
          </p:nvPr>
        </p:nvSpPr>
        <p:spPr>
          <a:xfrm>
            <a:off x="209550" y="160339"/>
            <a:ext cx="7886700" cy="520731"/>
          </a:xfrm>
          <a:prstGeom prst="rect">
            <a:avLst/>
          </a:prstGeom>
        </p:spPr>
        <p:txBody>
          <a:bodyPr vert="horz" lIns="91440" tIns="45720" rIns="91440" bIns="45720" rtlCol="0" anchor="ctr">
            <a:normAutofit/>
          </a:bodyPr>
          <a:lstStyle>
            <a:lvl1pPr>
              <a:defRPr>
                <a:solidFill>
                  <a:schemeClr val="bg1"/>
                </a:solidFill>
              </a:defRPr>
            </a:lvl1pPr>
          </a:lstStyle>
          <a:p>
            <a:r>
              <a:rPr lang="de-DE" dirty="0"/>
              <a:t>Überschrift</a:t>
            </a:r>
          </a:p>
        </p:txBody>
      </p:sp>
      <p:sp>
        <p:nvSpPr>
          <p:cNvPr id="5" name="Textplatzhalter 4"/>
          <p:cNvSpPr>
            <a:spLocks noGrp="1"/>
          </p:cNvSpPr>
          <p:nvPr>
            <p:ph type="body" sz="quarter" idx="12"/>
          </p:nvPr>
        </p:nvSpPr>
        <p:spPr>
          <a:xfrm>
            <a:off x="4279770" y="1055720"/>
            <a:ext cx="4321896" cy="3133500"/>
          </a:xfrm>
        </p:spPr>
        <p:txBody>
          <a:bodyPr/>
          <a:lstStyle>
            <a:lvl1pPr marL="342900" indent="-342900">
              <a:buFont typeface="Arial" panose="020B0604020202020204" pitchFamily="34" charset="0"/>
              <a:buChar char="•"/>
              <a:defRPr sz="1600">
                <a:solidFill>
                  <a:schemeClr val="bg1"/>
                </a:solidFill>
              </a:defRPr>
            </a:lvl1pPr>
            <a:lvl2pPr marL="742920" indent="-285750">
              <a:buFont typeface="Arial" panose="020B0604020202020204" pitchFamily="34" charset="0"/>
              <a:buChar cha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Textmasterformat bearbeiten</a:t>
            </a:r>
          </a:p>
          <a:p>
            <a:pPr lvl="1"/>
            <a:r>
              <a:rPr lang="de-DE" dirty="0"/>
              <a:t>Zweite Ebene</a:t>
            </a:r>
          </a:p>
        </p:txBody>
      </p:sp>
      <p:sp>
        <p:nvSpPr>
          <p:cNvPr id="8" name="Fußzeilenplatzhalter 4"/>
          <p:cNvSpPr txBox="1">
            <a:spLocks/>
          </p:cNvSpPr>
          <p:nvPr userDrawn="1"/>
        </p:nvSpPr>
        <p:spPr>
          <a:xfrm>
            <a:off x="352425" y="4756380"/>
            <a:ext cx="550703" cy="252000"/>
          </a:xfrm>
          <a:prstGeom prst="rect">
            <a:avLst/>
          </a:prstGeom>
        </p:spPr>
        <p:txBody>
          <a:bodyPr vert="horz" lIns="115214" tIns="57607" rIns="115214" bIns="57607" rtlCol="0" anchor="ctr"/>
          <a:lstStyle/>
          <a:p>
            <a:pPr lvl="0">
              <a:defRPr/>
            </a:pPr>
            <a:fld id="{D42D1118-0BEA-4219-AAE0-0D1ADB44C724}" type="slidenum">
              <a:rPr lang="de-DE" sz="1100" smtClean="0">
                <a:solidFill>
                  <a:schemeClr val="bg1"/>
                </a:solidFill>
              </a:rPr>
              <a:t>‹Nr.›</a:t>
            </a:fld>
            <a:endParaRPr lang="de-DE" sz="1100" dirty="0">
              <a:solidFill>
                <a:schemeClr val="bg1"/>
              </a:solidFill>
            </a:endParaRPr>
          </a:p>
        </p:txBody>
      </p:sp>
      <p:sp>
        <p:nvSpPr>
          <p:cNvPr id="3" name="Bildplatzhalter 2">
            <a:extLst>
              <a:ext uri="{FF2B5EF4-FFF2-40B4-BE49-F238E27FC236}">
                <a16:creationId xmlns:a16="http://schemas.microsoft.com/office/drawing/2014/main" id="{45E3AC59-CB95-4302-B815-830D50AFE5D7}"/>
              </a:ext>
            </a:extLst>
          </p:cNvPr>
          <p:cNvSpPr>
            <a:spLocks noGrp="1"/>
          </p:cNvSpPr>
          <p:nvPr>
            <p:ph type="pic" sz="quarter" idx="13"/>
          </p:nvPr>
        </p:nvSpPr>
        <p:spPr>
          <a:xfrm>
            <a:off x="352424" y="1072668"/>
            <a:ext cx="3620486" cy="2824568"/>
          </a:xfrm>
        </p:spPr>
        <p:txBody>
          <a:bodyPr/>
          <a:lstStyle/>
          <a:p>
            <a:endParaRPr lang="de-DE"/>
          </a:p>
        </p:txBody>
      </p:sp>
    </p:spTree>
    <p:extLst>
      <p:ext uri="{BB962C8B-B14F-4D97-AF65-F5344CB8AC3E}">
        <p14:creationId xmlns:p14="http://schemas.microsoft.com/office/powerpoint/2010/main" val="59012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32" name="Rechteck 31"/>
          <p:cNvSpPr/>
          <p:nvPr userDrawn="1"/>
        </p:nvSpPr>
        <p:spPr>
          <a:xfrm>
            <a:off x="0" y="45058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3" name="Bild 4"/>
          <p:cNvPicPr>
            <a:picLocks noChangeAspect="1"/>
          </p:cNvPicPr>
          <p:nvPr userDrawn="1"/>
        </p:nvPicPr>
        <p:blipFill>
          <a:blip r:embed="rId2"/>
          <a:stretch>
            <a:fillRect/>
          </a:stretch>
        </p:blipFill>
        <p:spPr>
          <a:xfrm>
            <a:off x="-304" y="4311880"/>
            <a:ext cx="9144000" cy="749300"/>
          </a:xfrm>
          <a:prstGeom prst="rect">
            <a:avLst/>
          </a:prstGeom>
        </p:spPr>
      </p:pic>
      <p:sp>
        <p:nvSpPr>
          <p:cNvPr id="29" name="Titelplatzhalter 4"/>
          <p:cNvSpPr>
            <a:spLocks noGrp="1"/>
          </p:cNvSpPr>
          <p:nvPr>
            <p:ph type="title" hasCustomPrompt="1"/>
          </p:nvPr>
        </p:nvSpPr>
        <p:spPr>
          <a:xfrm>
            <a:off x="209550" y="160339"/>
            <a:ext cx="7886700" cy="864000"/>
          </a:xfrm>
          <a:prstGeom prst="rect">
            <a:avLst/>
          </a:prstGeom>
        </p:spPr>
        <p:txBody>
          <a:bodyPr vert="horz" lIns="91440" tIns="45720" rIns="91440" bIns="45720" rtlCol="0" anchor="ctr">
            <a:normAutofit/>
          </a:bodyPr>
          <a:lstStyle/>
          <a:p>
            <a:r>
              <a:rPr lang="de-DE" dirty="0"/>
              <a:t>Überschrift</a:t>
            </a:r>
          </a:p>
        </p:txBody>
      </p:sp>
      <p:sp>
        <p:nvSpPr>
          <p:cNvPr id="4" name="Inhaltsplatzhalter 3"/>
          <p:cNvSpPr>
            <a:spLocks noGrp="1"/>
          </p:cNvSpPr>
          <p:nvPr>
            <p:ph sz="quarter" idx="11"/>
          </p:nvPr>
        </p:nvSpPr>
        <p:spPr>
          <a:xfrm>
            <a:off x="4673600" y="1112838"/>
            <a:ext cx="4171950" cy="2853895"/>
          </a:xfrm>
          <a:prstGeom prst="rect">
            <a:avLst/>
          </a:prstGeom>
        </p:spPr>
        <p:txBody>
          <a:bodyPr/>
          <a:lstStyle>
            <a:lvl1pPr marL="0" indent="0">
              <a:buNone/>
              <a:defRPr/>
            </a:lvl1pPr>
          </a:lstStyle>
          <a:p>
            <a:pPr lvl="0"/>
            <a:endParaRPr lang="de-DE" dirty="0"/>
          </a:p>
        </p:txBody>
      </p:sp>
      <p:sp>
        <p:nvSpPr>
          <p:cNvPr id="6" name="Textplatzhalter 5"/>
          <p:cNvSpPr>
            <a:spLocks noGrp="1"/>
          </p:cNvSpPr>
          <p:nvPr>
            <p:ph type="body" sz="quarter" idx="12"/>
          </p:nvPr>
        </p:nvSpPr>
        <p:spPr>
          <a:xfrm>
            <a:off x="209550" y="1112838"/>
            <a:ext cx="4374000" cy="2854325"/>
          </a:xfrm>
        </p:spPr>
        <p:txBody>
          <a:bodyPr/>
          <a:lstStyle/>
          <a:p>
            <a:pPr lvl="0"/>
            <a:r>
              <a:rPr lang="de-DE" dirty="0"/>
              <a:t>Textmasterformat bearbeiten</a:t>
            </a:r>
          </a:p>
          <a:p>
            <a:pPr lvl="1"/>
            <a:r>
              <a:rPr lang="de-DE" dirty="0"/>
              <a:t>Zweite Ebene</a:t>
            </a:r>
          </a:p>
        </p:txBody>
      </p:sp>
      <p:sp>
        <p:nvSpPr>
          <p:cNvPr id="31"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sp>
        <p:nvSpPr>
          <p:cNvPr id="10" name="Fußzeilenplatzhalter 4"/>
          <p:cNvSpPr txBox="1">
            <a:spLocks/>
          </p:cNvSpPr>
          <p:nvPr userDrawn="1"/>
        </p:nvSpPr>
        <p:spPr>
          <a:xfrm>
            <a:off x="352425" y="4756380"/>
            <a:ext cx="550703" cy="252000"/>
          </a:xfrm>
          <a:prstGeom prst="rect">
            <a:avLst/>
          </a:prstGeom>
        </p:spPr>
        <p:txBody>
          <a:bodyPr vert="horz" lIns="115214" tIns="57607" rIns="115214" bIns="57607" rtlCol="0" anchor="ctr"/>
          <a:lstStyle/>
          <a:p>
            <a:pPr lvl="0">
              <a:defRPr/>
            </a:pPr>
            <a:fld id="{D42D1118-0BEA-4219-AAE0-0D1ADB44C724}" type="slidenum">
              <a:rPr lang="de-DE" sz="1100" smtClean="0">
                <a:solidFill>
                  <a:schemeClr val="bg1"/>
                </a:solidFill>
              </a:rPr>
              <a:t>‹Nr.›</a:t>
            </a:fld>
            <a:endParaRPr lang="de-DE" sz="1100" dirty="0">
              <a:solidFill>
                <a:schemeClr val="bg1"/>
              </a:solidFill>
            </a:endParaRPr>
          </a:p>
        </p:txBody>
      </p:sp>
      <p:sp>
        <p:nvSpPr>
          <p:cNvPr id="11" name="Fußzeilenplatzhalter 2"/>
          <p:cNvSpPr>
            <a:spLocks noGrp="1"/>
          </p:cNvSpPr>
          <p:nvPr>
            <p:ph type="ftr" sz="quarter" idx="10"/>
          </p:nvPr>
        </p:nvSpPr>
        <p:spPr>
          <a:xfrm>
            <a:off x="819150" y="4738689"/>
            <a:ext cx="3086100" cy="274637"/>
          </a:xfrm>
        </p:spPr>
        <p:txBody>
          <a:bodyPr/>
          <a:lstStyle/>
          <a:p>
            <a:r>
              <a:rPr lang="de-DE" dirty="0"/>
              <a:t>Titel, Verfasser, Datum</a:t>
            </a:r>
          </a:p>
        </p:txBody>
      </p:sp>
    </p:spTree>
    <p:extLst>
      <p:ext uri="{BB962C8B-B14F-4D97-AF65-F5344CB8AC3E}">
        <p14:creationId xmlns:p14="http://schemas.microsoft.com/office/powerpoint/2010/main" val="283111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ißer Hintergrund">
    <p:spTree>
      <p:nvGrpSpPr>
        <p:cNvPr id="1" name=""/>
        <p:cNvGrpSpPr/>
        <p:nvPr/>
      </p:nvGrpSpPr>
      <p:grpSpPr>
        <a:xfrm>
          <a:off x="0" y="0"/>
          <a:ext cx="0" cy="0"/>
          <a:chOff x="0" y="0"/>
          <a:chExt cx="0" cy="0"/>
        </a:xfrm>
      </p:grpSpPr>
      <p:sp>
        <p:nvSpPr>
          <p:cNvPr id="33" name="Rechteck 32"/>
          <p:cNvSpPr/>
          <p:nvPr userDrawn="1"/>
        </p:nvSpPr>
        <p:spPr>
          <a:xfrm>
            <a:off x="0" y="45058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sp>
        <p:nvSpPr>
          <p:cNvPr id="29" name="Titelplatzhalter 4"/>
          <p:cNvSpPr>
            <a:spLocks noGrp="1"/>
          </p:cNvSpPr>
          <p:nvPr>
            <p:ph type="title" hasCustomPrompt="1"/>
          </p:nvPr>
        </p:nvSpPr>
        <p:spPr>
          <a:xfrm>
            <a:off x="209550" y="160339"/>
            <a:ext cx="7886700" cy="864000"/>
          </a:xfrm>
          <a:prstGeom prst="rect">
            <a:avLst/>
          </a:prstGeom>
        </p:spPr>
        <p:txBody>
          <a:bodyPr vert="horz" lIns="91440" tIns="45720" rIns="91440" bIns="45720" rtlCol="0" anchor="ctr">
            <a:normAutofit/>
          </a:bodyPr>
          <a:lstStyle/>
          <a:p>
            <a:r>
              <a:rPr lang="de-DE" dirty="0"/>
              <a:t>Überschrift</a:t>
            </a:r>
          </a:p>
        </p:txBody>
      </p:sp>
      <p:sp>
        <p:nvSpPr>
          <p:cNvPr id="6" name="Textplatzhalter 5"/>
          <p:cNvSpPr>
            <a:spLocks noGrp="1"/>
          </p:cNvSpPr>
          <p:nvPr>
            <p:ph type="body" sz="quarter" idx="12"/>
          </p:nvPr>
        </p:nvSpPr>
        <p:spPr>
          <a:xfrm>
            <a:off x="209550" y="1112838"/>
            <a:ext cx="7886700" cy="2854325"/>
          </a:xfrm>
        </p:spPr>
        <p:txBody>
          <a:bodyPr/>
          <a:lstStyle/>
          <a:p>
            <a:pPr lvl="0"/>
            <a:r>
              <a:rPr lang="de-DE" dirty="0"/>
              <a:t>Textmasterformat bearbeiten</a:t>
            </a:r>
          </a:p>
          <a:p>
            <a:pPr lvl="1"/>
            <a:r>
              <a:rPr lang="de-DE" dirty="0"/>
              <a:t>Zweite Ebene</a:t>
            </a:r>
          </a:p>
        </p:txBody>
      </p:sp>
      <p:sp>
        <p:nvSpPr>
          <p:cNvPr id="9" name="Fußzeilenplatzhalter 4"/>
          <p:cNvSpPr txBox="1">
            <a:spLocks/>
          </p:cNvSpPr>
          <p:nvPr userDrawn="1"/>
        </p:nvSpPr>
        <p:spPr>
          <a:xfrm>
            <a:off x="352425" y="4756380"/>
            <a:ext cx="550703" cy="252000"/>
          </a:xfrm>
          <a:prstGeom prst="rect">
            <a:avLst/>
          </a:prstGeom>
        </p:spPr>
        <p:txBody>
          <a:bodyPr vert="horz" lIns="115214" tIns="57607" rIns="115214" bIns="57607" rtlCol="0" anchor="ctr"/>
          <a:lstStyle/>
          <a:p>
            <a:pPr lvl="0">
              <a:defRPr/>
            </a:pPr>
            <a:fld id="{D42D1118-0BEA-4219-AAE0-0D1ADB44C724}" type="slidenum">
              <a:rPr lang="de-DE" sz="1100" smtClean="0">
                <a:solidFill>
                  <a:schemeClr val="bg1"/>
                </a:solidFill>
              </a:rPr>
              <a:t>‹Nr.›</a:t>
            </a:fld>
            <a:endParaRPr lang="de-DE" sz="1100" dirty="0">
              <a:solidFill>
                <a:schemeClr val="bg1"/>
              </a:solidFill>
            </a:endParaRPr>
          </a:p>
        </p:txBody>
      </p:sp>
      <p:sp>
        <p:nvSpPr>
          <p:cNvPr id="10" name="Fußzeilenplatzhalter 2"/>
          <p:cNvSpPr>
            <a:spLocks noGrp="1"/>
          </p:cNvSpPr>
          <p:nvPr>
            <p:ph type="ftr" sz="quarter" idx="10"/>
          </p:nvPr>
        </p:nvSpPr>
        <p:spPr>
          <a:xfrm>
            <a:off x="819150" y="4738689"/>
            <a:ext cx="3086100" cy="274637"/>
          </a:xfrm>
        </p:spPr>
        <p:txBody>
          <a:bodyPr/>
          <a:lstStyle/>
          <a:p>
            <a:r>
              <a:rPr lang="de-DE" dirty="0"/>
              <a:t>Titel, Verfasser, Datum</a:t>
            </a:r>
          </a:p>
        </p:txBody>
      </p:sp>
      <p:pic>
        <p:nvPicPr>
          <p:cNvPr id="11" name="Bild 4"/>
          <p:cNvPicPr>
            <a:picLocks noChangeAspect="1"/>
          </p:cNvPicPr>
          <p:nvPr userDrawn="1"/>
        </p:nvPicPr>
        <p:blipFill>
          <a:blip r:embed="rId2"/>
          <a:stretch>
            <a:fillRect/>
          </a:stretch>
        </p:blipFill>
        <p:spPr>
          <a:xfrm>
            <a:off x="0" y="4311870"/>
            <a:ext cx="9144000" cy="749300"/>
          </a:xfrm>
          <a:prstGeom prst="rect">
            <a:avLst/>
          </a:prstGeom>
        </p:spPr>
      </p:pic>
    </p:spTree>
    <p:extLst>
      <p:ext uri="{BB962C8B-B14F-4D97-AF65-F5344CB8AC3E}">
        <p14:creationId xmlns:p14="http://schemas.microsoft.com/office/powerpoint/2010/main" val="56693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seite">
    <p:bg>
      <p:bgPr>
        <a:solidFill>
          <a:srgbClr val="003D6A"/>
        </a:solid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1896" y="1366745"/>
            <a:ext cx="3168000" cy="3777126"/>
          </a:xfrm>
          <a:prstGeom prst="rect">
            <a:avLst/>
          </a:prstGeom>
        </p:spPr>
      </p:pic>
      <p:pic>
        <p:nvPicPr>
          <p:cNvPr id="50" name="Grafik 49"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8" y="0"/>
            <a:ext cx="9136605" cy="5143500"/>
          </a:xfrm>
          <a:prstGeom prst="rect">
            <a:avLst/>
          </a:prstGeom>
        </p:spPr>
      </p:pic>
      <p:pic>
        <p:nvPicPr>
          <p:cNvPr id="80" name="Grafik 79" hidden="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8" y="280792"/>
            <a:ext cx="9143245" cy="902133"/>
          </a:xfrm>
          <a:prstGeom prst="rect">
            <a:avLst/>
          </a:prstGeom>
        </p:spPr>
      </p:pic>
      <p:sp>
        <p:nvSpPr>
          <p:cNvPr id="9"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6552" y="3866334"/>
            <a:ext cx="823655" cy="915000"/>
          </a:xfrm>
          <a:prstGeom prst="rect">
            <a:avLst/>
          </a:prstGeom>
        </p:spPr>
      </p:pic>
      <p:pic>
        <p:nvPicPr>
          <p:cNvPr id="6" name="Grafik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7356" y="3500370"/>
            <a:ext cx="825689" cy="1333285"/>
          </a:xfrm>
          <a:prstGeom prst="rect">
            <a:avLst/>
          </a:prstGeom>
        </p:spPr>
      </p:pic>
      <p:grpSp>
        <p:nvGrpSpPr>
          <p:cNvPr id="57" name="Gruppieren 56"/>
          <p:cNvGrpSpPr/>
          <p:nvPr userDrawn="1"/>
        </p:nvGrpSpPr>
        <p:grpSpPr>
          <a:xfrm>
            <a:off x="0" y="187341"/>
            <a:ext cx="9144000" cy="1055687"/>
            <a:chOff x="3175" y="4087813"/>
            <a:chExt cx="9144000" cy="1055687"/>
          </a:xfrm>
        </p:grpSpPr>
        <p:sp>
          <p:nvSpPr>
            <p:cNvPr id="60" name="AutoShape 3"/>
            <p:cNvSpPr>
              <a:spLocks noChangeAspect="1" noChangeArrowheads="1" noTextEdit="1"/>
            </p:cNvSpPr>
            <p:nvPr/>
          </p:nvSpPr>
          <p:spPr bwMode="auto">
            <a:xfrm>
              <a:off x="3175" y="4087813"/>
              <a:ext cx="914400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59" name="Grafik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546" y="4626382"/>
              <a:ext cx="1346200" cy="89566"/>
            </a:xfrm>
            <a:prstGeom prst="rect">
              <a:avLst/>
            </a:prstGeom>
          </p:spPr>
        </p:pic>
      </p:grpSp>
      <p:pic>
        <p:nvPicPr>
          <p:cNvPr id="74" name="Bild 4"/>
          <p:cNvPicPr>
            <a:picLocks noChangeAspect="1"/>
          </p:cNvPicPr>
          <p:nvPr userDrawn="1"/>
        </p:nvPicPr>
        <p:blipFill>
          <a:blip r:embed="rId8"/>
          <a:stretch>
            <a:fillRect/>
          </a:stretch>
        </p:blipFill>
        <p:spPr>
          <a:xfrm>
            <a:off x="-3697" y="187341"/>
            <a:ext cx="9144000" cy="749300"/>
          </a:xfrm>
          <a:prstGeom prst="rect">
            <a:avLst/>
          </a:prstGeom>
        </p:spPr>
      </p:pic>
    </p:spTree>
    <p:extLst>
      <p:ext uri="{BB962C8B-B14F-4D97-AF65-F5344CB8AC3E}">
        <p14:creationId xmlns:p14="http://schemas.microsoft.com/office/powerpoint/2010/main" val="11673402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elplatzhalter 4"/>
          <p:cNvSpPr>
            <a:spLocks noGrp="1"/>
          </p:cNvSpPr>
          <p:nvPr>
            <p:ph type="title"/>
          </p:nvPr>
        </p:nvSpPr>
        <p:spPr>
          <a:xfrm>
            <a:off x="209550" y="160339"/>
            <a:ext cx="7886700" cy="804862"/>
          </a:xfrm>
          <a:prstGeom prst="rect">
            <a:avLst/>
          </a:prstGeom>
        </p:spPr>
        <p:txBody>
          <a:bodyPr vert="horz" lIns="91440" tIns="45720" rIns="91440" bIns="45720" rtlCol="0" anchor="ctr">
            <a:normAutofit/>
          </a:bodyPr>
          <a:lstStyle/>
          <a:p>
            <a:r>
              <a:rPr lang="de-DE" dirty="0"/>
              <a:t>Titelmasterformat</a:t>
            </a:r>
            <a:br>
              <a:rPr lang="de-DE" dirty="0"/>
            </a:br>
            <a:r>
              <a:rPr lang="de-DE" dirty="0"/>
              <a:t>durch Klicken bearbeiten</a:t>
            </a:r>
          </a:p>
        </p:txBody>
      </p:sp>
      <p:sp>
        <p:nvSpPr>
          <p:cNvPr id="7" name="Fußzeilenplatzhalter 6"/>
          <p:cNvSpPr>
            <a:spLocks noGrp="1"/>
          </p:cNvSpPr>
          <p:nvPr>
            <p:ph type="ftr" sz="quarter" idx="3"/>
          </p:nvPr>
        </p:nvSpPr>
        <p:spPr>
          <a:xfrm>
            <a:off x="819150" y="4668839"/>
            <a:ext cx="3086100" cy="274637"/>
          </a:xfrm>
          <a:prstGeom prst="rect">
            <a:avLst/>
          </a:prstGeom>
        </p:spPr>
        <p:txBody>
          <a:bodyPr vert="horz" lIns="91440" tIns="45720" rIns="91440" bIns="45720" rtlCol="0" anchor="ctr"/>
          <a:lstStyle>
            <a:lvl1pPr algn="l">
              <a:defRPr sz="1100" b="0">
                <a:solidFill>
                  <a:schemeClr val="bg1"/>
                </a:solidFill>
              </a:defRPr>
            </a:lvl1pPr>
          </a:lstStyle>
          <a:p>
            <a:r>
              <a:rPr lang="de-DE"/>
              <a:t>Titel, Verfasser, Datum</a:t>
            </a:r>
            <a:endParaRPr lang="de-DE" dirty="0"/>
          </a:p>
        </p:txBody>
      </p:sp>
      <p:sp>
        <p:nvSpPr>
          <p:cNvPr id="8" name="Textplatzhalter 7"/>
          <p:cNvSpPr>
            <a:spLocks noGrp="1"/>
          </p:cNvSpPr>
          <p:nvPr>
            <p:ph type="body" idx="1"/>
          </p:nvPr>
        </p:nvSpPr>
        <p:spPr>
          <a:xfrm>
            <a:off x="209550" y="1190627"/>
            <a:ext cx="4374000" cy="285480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3202786482"/>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52" r:id="rId3"/>
    <p:sldLayoutId id="2147483659" r:id="rId4"/>
    <p:sldLayoutId id="2147483655" r:id="rId5"/>
  </p:sldLayoutIdLst>
  <p:hf sldNum="0" hdr="0" dt="0"/>
  <p:txStyles>
    <p:titleStyle>
      <a:lvl1pPr algn="l" defTabSz="457171" rtl="0" eaLnBrk="1" latinLnBrk="0" hangingPunct="1">
        <a:spcBef>
          <a:spcPct val="0"/>
        </a:spcBef>
        <a:buNone/>
        <a:defRPr sz="2800" b="1" kern="1200">
          <a:solidFill>
            <a:srgbClr val="00446B"/>
          </a:solidFill>
          <a:latin typeface="+mj-lt"/>
          <a:ea typeface="+mj-ea"/>
          <a:cs typeface="+mj-cs"/>
        </a:defRPr>
      </a:lvl1pPr>
    </p:titleStyle>
    <p:bodyStyle>
      <a:lvl1pPr marL="0" indent="0" algn="l" defTabSz="457171" rtl="0" eaLnBrk="1" latinLnBrk="0" hangingPunct="1">
        <a:spcBef>
          <a:spcPct val="20000"/>
        </a:spcBef>
        <a:buFont typeface="Arial"/>
        <a:buNone/>
        <a:defRPr sz="2000" kern="1200">
          <a:solidFill>
            <a:srgbClr val="00446B"/>
          </a:solidFill>
          <a:latin typeface="+mn-lt"/>
          <a:ea typeface="+mn-ea"/>
          <a:cs typeface="+mn-cs"/>
        </a:defRPr>
      </a:lvl1pPr>
      <a:lvl2pPr marL="457170" indent="0" algn="l" defTabSz="457171" rtl="0" eaLnBrk="1" latinLnBrk="0" hangingPunct="1">
        <a:spcBef>
          <a:spcPct val="20000"/>
        </a:spcBef>
        <a:buFont typeface="Arial"/>
        <a:buNone/>
        <a:defRPr sz="1800" kern="1200">
          <a:solidFill>
            <a:srgbClr val="00446B"/>
          </a:solidFill>
          <a:latin typeface="+mn-lt"/>
          <a:ea typeface="+mn-ea"/>
          <a:cs typeface="+mn-cs"/>
        </a:defRPr>
      </a:lvl2pPr>
      <a:lvl3pPr marL="1142927" indent="-228585" algn="l" defTabSz="457171" rtl="0" eaLnBrk="1" latinLnBrk="0" hangingPunct="1">
        <a:spcBef>
          <a:spcPct val="20000"/>
        </a:spcBef>
        <a:buFont typeface="Arial"/>
        <a:buChar char="•"/>
        <a:defRPr sz="2000" kern="1200">
          <a:solidFill>
            <a:srgbClr val="00446B"/>
          </a:solidFill>
          <a:latin typeface="+mn-lt"/>
          <a:ea typeface="+mn-ea"/>
          <a:cs typeface="+mn-cs"/>
        </a:defRPr>
      </a:lvl3pPr>
      <a:lvl4pPr marL="1600098" indent="-228585" algn="l" defTabSz="457171" rtl="0" eaLnBrk="1" latinLnBrk="0" hangingPunct="1">
        <a:spcBef>
          <a:spcPct val="20000"/>
        </a:spcBef>
        <a:buFont typeface="Arial"/>
        <a:buChar char="–"/>
        <a:defRPr sz="1800" kern="1200">
          <a:solidFill>
            <a:srgbClr val="00446B"/>
          </a:solidFill>
          <a:latin typeface="+mn-lt"/>
          <a:ea typeface="+mn-ea"/>
          <a:cs typeface="+mn-cs"/>
        </a:defRPr>
      </a:lvl4pPr>
      <a:lvl5pPr marL="2057268" indent="-228585" algn="l" defTabSz="457171" rtl="0" eaLnBrk="1" latinLnBrk="0" hangingPunct="1">
        <a:spcBef>
          <a:spcPct val="20000"/>
        </a:spcBef>
        <a:buFont typeface="Arial"/>
        <a:buChar char="»"/>
        <a:defRPr sz="1800" kern="1200">
          <a:solidFill>
            <a:srgbClr val="00446B"/>
          </a:solidFill>
          <a:latin typeface="+mn-lt"/>
          <a:ea typeface="+mn-ea"/>
          <a:cs typeface="+mn-cs"/>
        </a:defRPr>
      </a:lvl5pPr>
      <a:lvl6pPr marL="2514439"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10"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81"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51" indent="-228585" algn="l" defTabSz="45717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71" rtl="0" eaLnBrk="1" latinLnBrk="0" hangingPunct="1">
        <a:defRPr sz="1800" kern="1200">
          <a:solidFill>
            <a:schemeClr val="tx1"/>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rafik 50"/>
          <p:cNvPicPr>
            <a:picLocks noChangeAspect="1"/>
          </p:cNvPicPr>
          <p:nvPr/>
        </p:nvPicPr>
        <p:blipFill rotWithShape="1">
          <a:blip r:embed="rId3">
            <a:extLst>
              <a:ext uri="{28A0092B-C50C-407E-A947-70E740481C1C}">
                <a14:useLocalDpi xmlns:a14="http://schemas.microsoft.com/office/drawing/2010/main" val="0"/>
              </a:ext>
            </a:extLst>
          </a:blip>
          <a:srcRect t="14695" b="14695"/>
          <a:stretch/>
        </p:blipFill>
        <p:spPr>
          <a:xfrm>
            <a:off x="0" y="0"/>
            <a:ext cx="9144000" cy="4305300"/>
          </a:xfrm>
          <a:prstGeom prst="rect">
            <a:avLst/>
          </a:prstGeom>
        </p:spPr>
      </p:pic>
      <p:sp>
        <p:nvSpPr>
          <p:cNvPr id="50" name="Rechteck 49"/>
          <p:cNvSpPr/>
          <p:nvPr/>
        </p:nvSpPr>
        <p:spPr>
          <a:xfrm>
            <a:off x="0" y="3224153"/>
            <a:ext cx="9144000" cy="1081147"/>
          </a:xfrm>
          <a:prstGeom prst="rect">
            <a:avLst/>
          </a:prstGeom>
          <a:solidFill>
            <a:srgbClr val="003D6A">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9" name="Titel 1"/>
          <p:cNvSpPr txBox="1">
            <a:spLocks/>
          </p:cNvSpPr>
          <p:nvPr/>
        </p:nvSpPr>
        <p:spPr>
          <a:xfrm>
            <a:off x="230149" y="3251077"/>
            <a:ext cx="8858637" cy="839334"/>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lnSpc>
                <a:spcPts val="3200"/>
              </a:lnSpc>
              <a:spcBef>
                <a:spcPct val="0"/>
              </a:spcBef>
              <a:spcAft>
                <a:spcPts val="1200"/>
              </a:spcAft>
              <a:defRPr/>
            </a:pPr>
            <a:r>
              <a:rPr lang="de-DE" sz="2400" b="1" dirty="0">
                <a:solidFill>
                  <a:srgbClr val="FFFFFF"/>
                </a:solidFill>
              </a:rPr>
              <a:t>Beispielanwendung für </a:t>
            </a:r>
            <a:r>
              <a:rPr lang="de-DE" sz="2400" b="1" dirty="0" err="1">
                <a:solidFill>
                  <a:srgbClr val="FFFFFF"/>
                </a:solidFill>
              </a:rPr>
              <a:t>Entgratspindel</a:t>
            </a:r>
            <a:endParaRPr lang="de-DE" sz="2400" b="1" dirty="0">
              <a:solidFill>
                <a:srgbClr val="FFFFFF"/>
              </a:solidFill>
            </a:endParaRPr>
          </a:p>
          <a:p>
            <a:pPr marL="84138" lvl="0">
              <a:lnSpc>
                <a:spcPts val="3200"/>
              </a:lnSpc>
              <a:spcBef>
                <a:spcPct val="0"/>
              </a:spcBef>
              <a:spcAft>
                <a:spcPts val="1200"/>
              </a:spcAft>
              <a:defRPr/>
            </a:pPr>
            <a:r>
              <a:rPr lang="de-DE" sz="2400" dirty="0">
                <a:solidFill>
                  <a:srgbClr val="FF0000"/>
                </a:solidFill>
              </a:rPr>
              <a:t>Nur für den internen Gebrauch, da einige Bilder vertraulich sind</a:t>
            </a:r>
          </a:p>
        </p:txBody>
      </p:sp>
      <p:pic>
        <p:nvPicPr>
          <p:cNvPr id="22" name="Grafik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9467" y="4872302"/>
            <a:ext cx="1346200" cy="89566"/>
          </a:xfrm>
          <a:prstGeom prst="rect">
            <a:avLst/>
          </a:prstGeom>
        </p:spPr>
      </p:pic>
      <p:pic>
        <p:nvPicPr>
          <p:cNvPr id="23" name="Grafik 22"/>
          <p:cNvPicPr>
            <a:picLocks noChangeAspect="1"/>
          </p:cNvPicPr>
          <p:nvPr/>
        </p:nvPicPr>
        <p:blipFill rotWithShape="1">
          <a:blip r:embed="rId5"/>
          <a:srcRect l="38113" b="2500"/>
          <a:stretch/>
        </p:blipFill>
        <p:spPr>
          <a:xfrm>
            <a:off x="471268" y="4714856"/>
            <a:ext cx="207512" cy="222904"/>
          </a:xfrm>
          <a:prstGeom prst="rect">
            <a:avLst/>
          </a:prstGeom>
        </p:spPr>
      </p:pic>
    </p:spTree>
    <p:extLst>
      <p:ext uri="{BB962C8B-B14F-4D97-AF65-F5344CB8AC3E}">
        <p14:creationId xmlns:p14="http://schemas.microsoft.com/office/powerpoint/2010/main" val="139418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5B803E-B5B1-46E7-8CCD-5F1FCAB50000}"/>
              </a:ext>
            </a:extLst>
          </p:cNvPr>
          <p:cNvSpPr>
            <a:spLocks noGrp="1"/>
          </p:cNvSpPr>
          <p:nvPr>
            <p:ph type="title"/>
          </p:nvPr>
        </p:nvSpPr>
        <p:spPr/>
        <p:txBody>
          <a:bodyPr/>
          <a:lstStyle/>
          <a:p>
            <a:r>
              <a:rPr lang="de-DE" dirty="0"/>
              <a:t>Entgraten von </a:t>
            </a:r>
            <a:r>
              <a:rPr lang="de-DE" dirty="0" err="1"/>
              <a:t>Gußteilen</a:t>
            </a:r>
            <a:endParaRPr lang="de-DE" dirty="0"/>
          </a:p>
        </p:txBody>
      </p:sp>
      <p:sp>
        <p:nvSpPr>
          <p:cNvPr id="3" name="Textplatzhalter 2">
            <a:extLst>
              <a:ext uri="{FF2B5EF4-FFF2-40B4-BE49-F238E27FC236}">
                <a16:creationId xmlns:a16="http://schemas.microsoft.com/office/drawing/2014/main" id="{8D936C30-E60B-4D40-A470-0E7F234BA3E9}"/>
              </a:ext>
            </a:extLst>
          </p:cNvPr>
          <p:cNvSpPr>
            <a:spLocks noGrp="1"/>
          </p:cNvSpPr>
          <p:nvPr>
            <p:ph type="body" sz="quarter" idx="12"/>
          </p:nvPr>
        </p:nvSpPr>
        <p:spPr>
          <a:xfrm>
            <a:off x="4279770" y="1055720"/>
            <a:ext cx="4321896" cy="2601880"/>
          </a:xfrm>
        </p:spPr>
        <p:txBody>
          <a:bodyPr>
            <a:normAutofit lnSpcReduction="10000"/>
          </a:bodyPr>
          <a:lstStyle/>
          <a:p>
            <a:r>
              <a:rPr lang="de-DE" dirty="0"/>
              <a:t>SCHUNK Produkt: FDB, MFT und PZN</a:t>
            </a:r>
          </a:p>
          <a:p>
            <a:r>
              <a:rPr lang="de-DE" dirty="0"/>
              <a:t>Systemintegrator: </a:t>
            </a:r>
            <a:r>
              <a:rPr lang="de-DE" dirty="0" err="1"/>
              <a:t>Opteamum</a:t>
            </a:r>
            <a:r>
              <a:rPr lang="de-DE" dirty="0"/>
              <a:t> (Frankreich)</a:t>
            </a:r>
          </a:p>
          <a:p>
            <a:r>
              <a:rPr lang="de-DE" dirty="0"/>
              <a:t>Endkunde: ZF</a:t>
            </a:r>
          </a:p>
          <a:p>
            <a:r>
              <a:rPr lang="de-DE" dirty="0"/>
              <a:t>Werkstück: Getriebegehäuse</a:t>
            </a:r>
          </a:p>
          <a:p>
            <a:r>
              <a:rPr lang="de-DE" dirty="0"/>
              <a:t>Anwendung: </a:t>
            </a:r>
            <a:r>
              <a:rPr lang="de-DE" dirty="0" err="1"/>
              <a:t>Gußteile</a:t>
            </a:r>
            <a:r>
              <a:rPr lang="de-DE" dirty="0"/>
              <a:t> werden von zwei ABB Robotern mit PZN+ gegriffen und nacheinander an verschiedenen Stellen mit 3x FDB mit Schaftfräser und mit 2x MFT mit Topfbürste bearbeitet. Ausgleichsfunktion gleich Toleranzen des Werkstückes aus.</a:t>
            </a:r>
          </a:p>
          <a:p>
            <a:endParaRPr lang="de-DE" dirty="0"/>
          </a:p>
        </p:txBody>
      </p:sp>
      <p:pic>
        <p:nvPicPr>
          <p:cNvPr id="6" name="Picture 1">
            <a:extLst>
              <a:ext uri="{FF2B5EF4-FFF2-40B4-BE49-F238E27FC236}">
                <a16:creationId xmlns:a16="http://schemas.microsoft.com/office/drawing/2014/main" id="{59829AD2-E4E1-49BF-AD2C-C446FF37B552}"/>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5283" r="5283"/>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A11B80EE-0373-44DE-9ACE-E6C0CCE3E1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36" r="18743" b="24217"/>
          <a:stretch/>
        </p:blipFill>
        <p:spPr bwMode="auto">
          <a:xfrm>
            <a:off x="1714306" y="3276279"/>
            <a:ext cx="2438594" cy="101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244393D4-61A9-4BCF-A0E0-D3A148ACD221}"/>
              </a:ext>
            </a:extLst>
          </p:cNvPr>
          <p:cNvSpPr txBox="1"/>
          <p:nvPr/>
        </p:nvSpPr>
        <p:spPr>
          <a:xfrm>
            <a:off x="6515442" y="-16444"/>
            <a:ext cx="2713820" cy="369332"/>
          </a:xfrm>
          <a:prstGeom prst="rect">
            <a:avLst/>
          </a:prstGeom>
          <a:noFill/>
        </p:spPr>
        <p:txBody>
          <a:bodyPr wrap="none" rtlCol="0">
            <a:spAutoFit/>
          </a:bodyPr>
          <a:lstStyle/>
          <a:p>
            <a:r>
              <a:rPr lang="de-DE" b="1" dirty="0">
                <a:solidFill>
                  <a:srgbClr val="FF0000"/>
                </a:solidFill>
              </a:rPr>
              <a:t>Nur für internen Gebrauch</a:t>
            </a:r>
          </a:p>
        </p:txBody>
      </p:sp>
    </p:spTree>
    <p:extLst>
      <p:ext uri="{BB962C8B-B14F-4D97-AF65-F5344CB8AC3E}">
        <p14:creationId xmlns:p14="http://schemas.microsoft.com/office/powerpoint/2010/main" val="2128626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864F45-AA25-4C7A-95FD-B94D2202145E}"/>
              </a:ext>
            </a:extLst>
          </p:cNvPr>
          <p:cNvSpPr>
            <a:spLocks noGrp="1"/>
          </p:cNvSpPr>
          <p:nvPr>
            <p:ph type="title"/>
          </p:nvPr>
        </p:nvSpPr>
        <p:spPr/>
        <p:txBody>
          <a:bodyPr/>
          <a:lstStyle/>
          <a:p>
            <a:r>
              <a:rPr lang="de-DE" dirty="0"/>
              <a:t>Entfernen von Graten/</a:t>
            </a:r>
            <a:r>
              <a:rPr lang="de-DE" dirty="0" err="1"/>
              <a:t>Anfasen</a:t>
            </a:r>
            <a:r>
              <a:rPr lang="de-DE" dirty="0"/>
              <a:t> eines Zylinderkopfes</a:t>
            </a:r>
          </a:p>
        </p:txBody>
      </p:sp>
      <p:sp>
        <p:nvSpPr>
          <p:cNvPr id="3" name="Textplatzhalter 2">
            <a:extLst>
              <a:ext uri="{FF2B5EF4-FFF2-40B4-BE49-F238E27FC236}">
                <a16:creationId xmlns:a16="http://schemas.microsoft.com/office/drawing/2014/main" id="{B0A9DDB3-B0CC-407E-9AF5-48A8B285B352}"/>
              </a:ext>
            </a:extLst>
          </p:cNvPr>
          <p:cNvSpPr>
            <a:spLocks noGrp="1"/>
          </p:cNvSpPr>
          <p:nvPr>
            <p:ph type="body" sz="quarter" idx="12"/>
          </p:nvPr>
        </p:nvSpPr>
        <p:spPr>
          <a:xfrm>
            <a:off x="4279770" y="1055720"/>
            <a:ext cx="4321896" cy="2272939"/>
          </a:xfrm>
        </p:spPr>
        <p:txBody>
          <a:bodyPr>
            <a:normAutofit lnSpcReduction="10000"/>
          </a:bodyPr>
          <a:lstStyle/>
          <a:p>
            <a:r>
              <a:rPr lang="de-DE" dirty="0"/>
              <a:t>SCHUNK Produkt: FDB-340-CNC &amp; Tendo</a:t>
            </a:r>
          </a:p>
          <a:p>
            <a:r>
              <a:rPr lang="de-DE" dirty="0"/>
              <a:t>Systemintegrator: GROB</a:t>
            </a:r>
          </a:p>
          <a:p>
            <a:r>
              <a:rPr lang="de-DE" dirty="0"/>
              <a:t>Endkunde: Porsche</a:t>
            </a:r>
          </a:p>
          <a:p>
            <a:r>
              <a:rPr lang="de-DE" dirty="0"/>
              <a:t>Werkstück: Zylinderkopf</a:t>
            </a:r>
          </a:p>
          <a:p>
            <a:r>
              <a:rPr lang="de-DE" dirty="0"/>
              <a:t>Anwendung: </a:t>
            </a:r>
            <a:r>
              <a:rPr lang="de-DE" dirty="0" err="1"/>
              <a:t>Anfasen</a:t>
            </a:r>
            <a:r>
              <a:rPr lang="de-DE" dirty="0"/>
              <a:t> der äußeren Kontur und der Kühlkanäle. Pendelnde Lagerung der FDB ermöglicht ein konstantes Bearbeitungsergebnis trotz Lageabweichungen am </a:t>
            </a:r>
            <a:r>
              <a:rPr lang="de-DE" dirty="0" err="1"/>
              <a:t>Gußteil</a:t>
            </a:r>
            <a:endParaRPr lang="de-DE" dirty="0"/>
          </a:p>
        </p:txBody>
      </p:sp>
      <p:pic>
        <p:nvPicPr>
          <p:cNvPr id="6" name="Bildplatzhalter 5">
            <a:extLst>
              <a:ext uri="{FF2B5EF4-FFF2-40B4-BE49-F238E27FC236}">
                <a16:creationId xmlns:a16="http://schemas.microsoft.com/office/drawing/2014/main" id="{FD92A626-1CAB-4755-94B1-3664FBD353B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945" r="12945"/>
          <a:stretch>
            <a:fillRect/>
          </a:stretch>
        </p:blipFill>
        <p:spPr>
          <a:prstGeom prst="rect">
            <a:avLst/>
          </a:prstGeom>
        </p:spPr>
      </p:pic>
      <p:pic>
        <p:nvPicPr>
          <p:cNvPr id="7" name="Grafik 6">
            <a:extLst>
              <a:ext uri="{FF2B5EF4-FFF2-40B4-BE49-F238E27FC236}">
                <a16:creationId xmlns:a16="http://schemas.microsoft.com/office/drawing/2014/main" id="{724EC064-0AE8-4EE0-AC51-2553509118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020"/>
          <a:stretch/>
        </p:blipFill>
        <p:spPr>
          <a:xfrm>
            <a:off x="4572000" y="3279441"/>
            <a:ext cx="1758998" cy="1147484"/>
          </a:xfrm>
          <a:prstGeom prst="rect">
            <a:avLst/>
          </a:prstGeom>
        </p:spPr>
      </p:pic>
      <p:sp>
        <p:nvSpPr>
          <p:cNvPr id="8" name="Textfeld 7">
            <a:extLst>
              <a:ext uri="{FF2B5EF4-FFF2-40B4-BE49-F238E27FC236}">
                <a16:creationId xmlns:a16="http://schemas.microsoft.com/office/drawing/2014/main" id="{F2E66319-A958-4E91-8D9F-0A44E2219DFF}"/>
              </a:ext>
            </a:extLst>
          </p:cNvPr>
          <p:cNvSpPr txBox="1"/>
          <p:nvPr/>
        </p:nvSpPr>
        <p:spPr>
          <a:xfrm>
            <a:off x="6515442" y="-16444"/>
            <a:ext cx="2713820" cy="369332"/>
          </a:xfrm>
          <a:prstGeom prst="rect">
            <a:avLst/>
          </a:prstGeom>
          <a:noFill/>
        </p:spPr>
        <p:txBody>
          <a:bodyPr wrap="none" rtlCol="0">
            <a:spAutoFit/>
          </a:bodyPr>
          <a:lstStyle/>
          <a:p>
            <a:r>
              <a:rPr lang="de-DE" b="1" dirty="0">
                <a:solidFill>
                  <a:srgbClr val="FF0000"/>
                </a:solidFill>
              </a:rPr>
              <a:t>Nur für internen Gebrauch</a:t>
            </a:r>
          </a:p>
        </p:txBody>
      </p:sp>
    </p:spTree>
    <p:extLst>
      <p:ext uri="{BB962C8B-B14F-4D97-AF65-F5344CB8AC3E}">
        <p14:creationId xmlns:p14="http://schemas.microsoft.com/office/powerpoint/2010/main" val="3458490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12E5F49-7446-49D8-B876-BB95ECBA6D87}"/>
              </a:ext>
            </a:extLst>
          </p:cNvPr>
          <p:cNvPicPr>
            <a:picLocks noChangeAspect="1"/>
          </p:cNvPicPr>
          <p:nvPr/>
        </p:nvPicPr>
        <p:blipFill>
          <a:blip r:embed="rId2"/>
          <a:stretch>
            <a:fillRect/>
          </a:stretch>
        </p:blipFill>
        <p:spPr>
          <a:xfrm rot="16200000">
            <a:off x="6615115" y="3001818"/>
            <a:ext cx="1088309" cy="1468735"/>
          </a:xfrm>
          <a:prstGeom prst="rect">
            <a:avLst/>
          </a:prstGeom>
        </p:spPr>
      </p:pic>
      <p:sp>
        <p:nvSpPr>
          <p:cNvPr id="2" name="Titel 1">
            <a:extLst>
              <a:ext uri="{FF2B5EF4-FFF2-40B4-BE49-F238E27FC236}">
                <a16:creationId xmlns:a16="http://schemas.microsoft.com/office/drawing/2014/main" id="{E390C3D7-279E-4586-9961-01906869DD7B}"/>
              </a:ext>
            </a:extLst>
          </p:cNvPr>
          <p:cNvSpPr>
            <a:spLocks noGrp="1"/>
          </p:cNvSpPr>
          <p:nvPr>
            <p:ph type="title"/>
          </p:nvPr>
        </p:nvSpPr>
        <p:spPr/>
        <p:txBody>
          <a:bodyPr>
            <a:normAutofit fontScale="90000"/>
          </a:bodyPr>
          <a:lstStyle/>
          <a:p>
            <a:r>
              <a:rPr lang="de-DE" dirty="0"/>
              <a:t>Entfernen von (Sekundär)Graten an einem Achsschenkel</a:t>
            </a:r>
          </a:p>
        </p:txBody>
      </p:sp>
      <p:sp>
        <p:nvSpPr>
          <p:cNvPr id="3" name="Textplatzhalter 2">
            <a:extLst>
              <a:ext uri="{FF2B5EF4-FFF2-40B4-BE49-F238E27FC236}">
                <a16:creationId xmlns:a16="http://schemas.microsoft.com/office/drawing/2014/main" id="{AD96BA84-1543-4215-A985-A2D32355B51F}"/>
              </a:ext>
            </a:extLst>
          </p:cNvPr>
          <p:cNvSpPr>
            <a:spLocks noGrp="1"/>
          </p:cNvSpPr>
          <p:nvPr>
            <p:ph type="body" sz="quarter" idx="12"/>
          </p:nvPr>
        </p:nvSpPr>
        <p:spPr>
          <a:xfrm>
            <a:off x="4279770" y="1055720"/>
            <a:ext cx="4774778" cy="3133500"/>
          </a:xfrm>
        </p:spPr>
        <p:txBody>
          <a:bodyPr/>
          <a:lstStyle/>
          <a:p>
            <a:r>
              <a:rPr lang="de-DE" dirty="0"/>
              <a:t>SCHUNK Produkt: FDB-340 und MFT-390</a:t>
            </a:r>
          </a:p>
          <a:p>
            <a:r>
              <a:rPr lang="de-DE" dirty="0"/>
              <a:t>Systemintegrator: </a:t>
            </a:r>
            <a:r>
              <a:rPr lang="de-DE" dirty="0" err="1"/>
              <a:t>Felsomat</a:t>
            </a:r>
            <a:endParaRPr lang="de-DE" dirty="0"/>
          </a:p>
          <a:p>
            <a:r>
              <a:rPr lang="de-DE" dirty="0"/>
              <a:t>Endkunde: MAN</a:t>
            </a:r>
          </a:p>
          <a:p>
            <a:r>
              <a:rPr lang="de-DE" dirty="0"/>
              <a:t>Werkstück: Achsschenkel f. LWK</a:t>
            </a:r>
          </a:p>
          <a:p>
            <a:r>
              <a:rPr lang="de-DE" dirty="0"/>
              <a:t>Anwendung: Entfernen von Sekundärgraten an einem gegossenen und </a:t>
            </a:r>
            <a:r>
              <a:rPr lang="de-DE" dirty="0" err="1"/>
              <a:t>überfrästem</a:t>
            </a:r>
            <a:r>
              <a:rPr lang="de-DE" dirty="0"/>
              <a:t> Achsschenkel aus Vergütungsstahl</a:t>
            </a:r>
          </a:p>
        </p:txBody>
      </p:sp>
      <p:pic>
        <p:nvPicPr>
          <p:cNvPr id="5" name="Bildplatzhalter 4">
            <a:extLst>
              <a:ext uri="{FF2B5EF4-FFF2-40B4-BE49-F238E27FC236}">
                <a16:creationId xmlns:a16="http://schemas.microsoft.com/office/drawing/2014/main" id="{F45D10FF-9055-4105-855A-34CD4A4ED56B}"/>
              </a:ext>
            </a:extLst>
          </p:cNvPr>
          <p:cNvPicPr>
            <a:picLocks noGrp="1" noChangeAspect="1"/>
          </p:cNvPicPr>
          <p:nvPr>
            <p:ph type="pic" sz="quarter" idx="13"/>
          </p:nvPr>
        </p:nvPicPr>
        <p:blipFill>
          <a:blip r:embed="rId3"/>
          <a:srcRect l="19031" r="19031"/>
          <a:stretch>
            <a:fillRect/>
          </a:stretch>
        </p:blipFill>
        <p:spPr>
          <a:prstGeom prst="rect">
            <a:avLst/>
          </a:prstGeom>
        </p:spPr>
      </p:pic>
      <p:pic>
        <p:nvPicPr>
          <p:cNvPr id="7" name="Grafik 6">
            <a:extLst>
              <a:ext uri="{FF2B5EF4-FFF2-40B4-BE49-F238E27FC236}">
                <a16:creationId xmlns:a16="http://schemas.microsoft.com/office/drawing/2014/main" id="{DD7BF58C-BC8A-4FDA-9ADA-3E922561B898}"/>
              </a:ext>
            </a:extLst>
          </p:cNvPr>
          <p:cNvPicPr>
            <a:picLocks noChangeAspect="1"/>
          </p:cNvPicPr>
          <p:nvPr/>
        </p:nvPicPr>
        <p:blipFill rotWithShape="1">
          <a:blip r:embed="rId4"/>
          <a:srcRect l="10619" b="17533"/>
          <a:stretch/>
        </p:blipFill>
        <p:spPr>
          <a:xfrm>
            <a:off x="4279770" y="3192030"/>
            <a:ext cx="1572741" cy="1088311"/>
          </a:xfrm>
          <a:prstGeom prst="rect">
            <a:avLst/>
          </a:prstGeom>
        </p:spPr>
      </p:pic>
      <p:sp>
        <p:nvSpPr>
          <p:cNvPr id="8" name="Textfeld 7">
            <a:extLst>
              <a:ext uri="{FF2B5EF4-FFF2-40B4-BE49-F238E27FC236}">
                <a16:creationId xmlns:a16="http://schemas.microsoft.com/office/drawing/2014/main" id="{FA5947D2-C072-4488-B1D8-F9E250E46E5F}"/>
              </a:ext>
            </a:extLst>
          </p:cNvPr>
          <p:cNvSpPr txBox="1"/>
          <p:nvPr/>
        </p:nvSpPr>
        <p:spPr>
          <a:xfrm>
            <a:off x="6515442" y="-16444"/>
            <a:ext cx="2713820" cy="369332"/>
          </a:xfrm>
          <a:prstGeom prst="rect">
            <a:avLst/>
          </a:prstGeom>
          <a:noFill/>
        </p:spPr>
        <p:txBody>
          <a:bodyPr wrap="none" rtlCol="0">
            <a:spAutoFit/>
          </a:bodyPr>
          <a:lstStyle/>
          <a:p>
            <a:r>
              <a:rPr lang="de-DE" b="1" dirty="0">
                <a:solidFill>
                  <a:srgbClr val="FF0000"/>
                </a:solidFill>
              </a:rPr>
              <a:t>Nur für internen Gebrauch</a:t>
            </a:r>
          </a:p>
        </p:txBody>
      </p:sp>
    </p:spTree>
    <p:extLst>
      <p:ext uri="{BB962C8B-B14F-4D97-AF65-F5344CB8AC3E}">
        <p14:creationId xmlns:p14="http://schemas.microsoft.com/office/powerpoint/2010/main" val="4276704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80A91-863B-46E2-B8D5-B2C0EF509CF7}"/>
              </a:ext>
            </a:extLst>
          </p:cNvPr>
          <p:cNvSpPr>
            <a:spLocks noGrp="1"/>
          </p:cNvSpPr>
          <p:nvPr>
            <p:ph type="title"/>
          </p:nvPr>
        </p:nvSpPr>
        <p:spPr/>
        <p:txBody>
          <a:bodyPr>
            <a:normAutofit fontScale="90000"/>
          </a:bodyPr>
          <a:lstStyle/>
          <a:p>
            <a:r>
              <a:rPr lang="de-DE" dirty="0"/>
              <a:t>Entfernen von Graten an einem Bauteil eines Bürostuhls </a:t>
            </a:r>
          </a:p>
        </p:txBody>
      </p:sp>
      <p:sp>
        <p:nvSpPr>
          <p:cNvPr id="3" name="Textplatzhalter 2">
            <a:extLst>
              <a:ext uri="{FF2B5EF4-FFF2-40B4-BE49-F238E27FC236}">
                <a16:creationId xmlns:a16="http://schemas.microsoft.com/office/drawing/2014/main" id="{251448DC-4014-4F7D-A893-BA50A549E1B7}"/>
              </a:ext>
            </a:extLst>
          </p:cNvPr>
          <p:cNvSpPr>
            <a:spLocks noGrp="1"/>
          </p:cNvSpPr>
          <p:nvPr>
            <p:ph type="body" sz="quarter" idx="12"/>
          </p:nvPr>
        </p:nvSpPr>
        <p:spPr/>
        <p:txBody>
          <a:bodyPr/>
          <a:lstStyle/>
          <a:p>
            <a:r>
              <a:rPr lang="de-DE" dirty="0"/>
              <a:t>SCHUNK Produkt: FDB-150</a:t>
            </a:r>
          </a:p>
          <a:p>
            <a:r>
              <a:rPr lang="de-DE" dirty="0"/>
              <a:t>Systemintegrator: Bock 1</a:t>
            </a:r>
          </a:p>
          <a:p>
            <a:r>
              <a:rPr lang="de-DE" dirty="0"/>
              <a:t>Endkunde: Bock 1</a:t>
            </a:r>
          </a:p>
          <a:p>
            <a:r>
              <a:rPr lang="de-DE" dirty="0"/>
              <a:t>Werkstück: </a:t>
            </a:r>
            <a:r>
              <a:rPr lang="de-DE" dirty="0" err="1"/>
              <a:t>Sitzteil</a:t>
            </a:r>
            <a:r>
              <a:rPr lang="de-DE" dirty="0"/>
              <a:t> eines Bürostuhls</a:t>
            </a:r>
          </a:p>
          <a:p>
            <a:r>
              <a:rPr lang="de-DE" dirty="0"/>
              <a:t>Anwendung: Das Bauteil aus Polyurethan wird mit der FDB-150 entgratet und Überstehendes Material aus der Fertigung wird entfernt</a:t>
            </a:r>
          </a:p>
        </p:txBody>
      </p:sp>
      <p:pic>
        <p:nvPicPr>
          <p:cNvPr id="6" name="Picture 2" descr="https://www.bockonline.de/fileadmin/user_upload/bilder/produktkatalog/produkte/S12/S12-108.jpg">
            <a:extLst>
              <a:ext uri="{FF2B5EF4-FFF2-40B4-BE49-F238E27FC236}">
                <a16:creationId xmlns:a16="http://schemas.microsoft.com/office/drawing/2014/main" id="{5F58D06A-681A-42FA-800D-CA750CFEAD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424" y="1072668"/>
            <a:ext cx="3620486" cy="193993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539033E5-3313-42B8-BE80-799A7D53643F}"/>
              </a:ext>
            </a:extLst>
          </p:cNvPr>
          <p:cNvSpPr txBox="1"/>
          <p:nvPr/>
        </p:nvSpPr>
        <p:spPr>
          <a:xfrm>
            <a:off x="6515442" y="-16444"/>
            <a:ext cx="2713820" cy="369332"/>
          </a:xfrm>
          <a:prstGeom prst="rect">
            <a:avLst/>
          </a:prstGeom>
          <a:noFill/>
        </p:spPr>
        <p:txBody>
          <a:bodyPr wrap="none" rtlCol="0">
            <a:spAutoFit/>
          </a:bodyPr>
          <a:lstStyle/>
          <a:p>
            <a:r>
              <a:rPr lang="de-DE" b="1" dirty="0">
                <a:solidFill>
                  <a:srgbClr val="FF0000"/>
                </a:solidFill>
              </a:rPr>
              <a:t>Nur für internen Gebrauch</a:t>
            </a:r>
          </a:p>
        </p:txBody>
      </p:sp>
    </p:spTree>
    <p:extLst>
      <p:ext uri="{BB962C8B-B14F-4D97-AF65-F5344CB8AC3E}">
        <p14:creationId xmlns:p14="http://schemas.microsoft.com/office/powerpoint/2010/main" val="4190934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A101F-B6BA-4D00-AD28-48C44846BB78}"/>
              </a:ext>
            </a:extLst>
          </p:cNvPr>
          <p:cNvSpPr>
            <a:spLocks noGrp="1"/>
          </p:cNvSpPr>
          <p:nvPr>
            <p:ph type="title"/>
          </p:nvPr>
        </p:nvSpPr>
        <p:spPr/>
        <p:txBody>
          <a:bodyPr>
            <a:normAutofit fontScale="90000"/>
          </a:bodyPr>
          <a:lstStyle/>
          <a:p>
            <a:r>
              <a:rPr lang="de-DE" dirty="0"/>
              <a:t>Entfernen von Trenngrat an Spritzgussteil aus Kunststoff</a:t>
            </a:r>
          </a:p>
        </p:txBody>
      </p:sp>
      <p:sp>
        <p:nvSpPr>
          <p:cNvPr id="3" name="Textplatzhalter 2">
            <a:extLst>
              <a:ext uri="{FF2B5EF4-FFF2-40B4-BE49-F238E27FC236}">
                <a16:creationId xmlns:a16="http://schemas.microsoft.com/office/drawing/2014/main" id="{FBB9E0D8-1413-412B-A15D-FCDCAD57F707}"/>
              </a:ext>
            </a:extLst>
          </p:cNvPr>
          <p:cNvSpPr>
            <a:spLocks noGrp="1"/>
          </p:cNvSpPr>
          <p:nvPr>
            <p:ph type="body" sz="quarter" idx="12"/>
          </p:nvPr>
        </p:nvSpPr>
        <p:spPr/>
        <p:txBody>
          <a:bodyPr/>
          <a:lstStyle/>
          <a:p>
            <a:r>
              <a:rPr lang="de-DE" dirty="0"/>
              <a:t>SCHUNK Produkt: FDB-300</a:t>
            </a:r>
          </a:p>
          <a:p>
            <a:r>
              <a:rPr lang="de-DE" dirty="0"/>
              <a:t>Kunde: </a:t>
            </a:r>
            <a:r>
              <a:rPr lang="de-DE" dirty="0" err="1"/>
              <a:t>Intec</a:t>
            </a:r>
            <a:r>
              <a:rPr lang="de-DE" dirty="0"/>
              <a:t> CZ</a:t>
            </a:r>
          </a:p>
          <a:p>
            <a:r>
              <a:rPr lang="de-DE" dirty="0"/>
              <a:t>Werkstück: KFZ Armaturenbrett</a:t>
            </a:r>
          </a:p>
          <a:p>
            <a:r>
              <a:rPr lang="de-DE" dirty="0"/>
              <a:t>Werkstoff: Kunststoffschaum PDCPD</a:t>
            </a:r>
          </a:p>
          <a:p>
            <a:r>
              <a:rPr lang="de-DE" dirty="0"/>
              <a:t>Anwendung: Entfernen des Trenngrates am Spritzgussteils</a:t>
            </a:r>
          </a:p>
          <a:p>
            <a:endParaRPr lang="de-DE" dirty="0"/>
          </a:p>
        </p:txBody>
      </p:sp>
      <p:pic>
        <p:nvPicPr>
          <p:cNvPr id="5" name="Bildplatzhalter 4">
            <a:extLst>
              <a:ext uri="{FF2B5EF4-FFF2-40B4-BE49-F238E27FC236}">
                <a16:creationId xmlns:a16="http://schemas.microsoft.com/office/drawing/2014/main" id="{61748C74-B053-40F6-8C52-8F6587E3BBD1}"/>
              </a:ext>
            </a:extLst>
          </p:cNvPr>
          <p:cNvPicPr>
            <a:picLocks noGrp="1" noChangeAspect="1"/>
          </p:cNvPicPr>
          <p:nvPr>
            <p:ph type="pic" sz="quarter" idx="13"/>
          </p:nvPr>
        </p:nvPicPr>
        <p:blipFill rotWithShape="1">
          <a:blip r:embed="rId2"/>
          <a:srcRect l="15284" r="15284"/>
          <a:stretch/>
        </p:blipFill>
        <p:spPr>
          <a:prstGeom prst="rect">
            <a:avLst/>
          </a:prstGeom>
        </p:spPr>
      </p:pic>
      <p:sp>
        <p:nvSpPr>
          <p:cNvPr id="6" name="Textfeld 5">
            <a:extLst>
              <a:ext uri="{FF2B5EF4-FFF2-40B4-BE49-F238E27FC236}">
                <a16:creationId xmlns:a16="http://schemas.microsoft.com/office/drawing/2014/main" id="{6272B9D0-6E9D-4FDE-BFD7-394C7651116E}"/>
              </a:ext>
            </a:extLst>
          </p:cNvPr>
          <p:cNvSpPr txBox="1"/>
          <p:nvPr/>
        </p:nvSpPr>
        <p:spPr>
          <a:xfrm>
            <a:off x="6515442" y="-16444"/>
            <a:ext cx="2713820" cy="369332"/>
          </a:xfrm>
          <a:prstGeom prst="rect">
            <a:avLst/>
          </a:prstGeom>
          <a:noFill/>
        </p:spPr>
        <p:txBody>
          <a:bodyPr wrap="none" rtlCol="0">
            <a:spAutoFit/>
          </a:bodyPr>
          <a:lstStyle/>
          <a:p>
            <a:r>
              <a:rPr lang="de-DE" b="1" dirty="0">
                <a:solidFill>
                  <a:srgbClr val="FF0000"/>
                </a:solidFill>
              </a:rPr>
              <a:t>Nur für internen Gebrauch</a:t>
            </a:r>
          </a:p>
        </p:txBody>
      </p:sp>
    </p:spTree>
    <p:extLst>
      <p:ext uri="{BB962C8B-B14F-4D97-AF65-F5344CB8AC3E}">
        <p14:creationId xmlns:p14="http://schemas.microsoft.com/office/powerpoint/2010/main" val="2382988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0F1D8-4695-465C-BB7E-6CE72D6B4F18}"/>
              </a:ext>
            </a:extLst>
          </p:cNvPr>
          <p:cNvSpPr>
            <a:spLocks noGrp="1"/>
          </p:cNvSpPr>
          <p:nvPr>
            <p:ph type="title"/>
          </p:nvPr>
        </p:nvSpPr>
        <p:spPr/>
        <p:txBody>
          <a:bodyPr/>
          <a:lstStyle/>
          <a:p>
            <a:r>
              <a:rPr lang="de-DE" dirty="0"/>
              <a:t>Entgraten von Bremsbelägen</a:t>
            </a:r>
          </a:p>
        </p:txBody>
      </p:sp>
      <p:sp>
        <p:nvSpPr>
          <p:cNvPr id="3" name="Textplatzhalter 2">
            <a:extLst>
              <a:ext uri="{FF2B5EF4-FFF2-40B4-BE49-F238E27FC236}">
                <a16:creationId xmlns:a16="http://schemas.microsoft.com/office/drawing/2014/main" id="{69096A67-C80D-446B-AF56-01C63E9D1BFB}"/>
              </a:ext>
            </a:extLst>
          </p:cNvPr>
          <p:cNvSpPr>
            <a:spLocks noGrp="1"/>
          </p:cNvSpPr>
          <p:nvPr>
            <p:ph type="body" sz="quarter" idx="12"/>
          </p:nvPr>
        </p:nvSpPr>
        <p:spPr/>
        <p:txBody>
          <a:bodyPr/>
          <a:lstStyle/>
          <a:p>
            <a:r>
              <a:rPr lang="de-DE" dirty="0"/>
              <a:t>SCHUNK Produkt: FDB-1040</a:t>
            </a:r>
          </a:p>
          <a:p>
            <a:r>
              <a:rPr lang="de-DE" dirty="0"/>
              <a:t>Systemintegrator: AUT-FOT</a:t>
            </a:r>
          </a:p>
          <a:p>
            <a:r>
              <a:rPr lang="de-DE" dirty="0"/>
              <a:t>Endkunde: Bremskerl – Reibbelag Werke</a:t>
            </a:r>
          </a:p>
          <a:p>
            <a:r>
              <a:rPr lang="de-DE" dirty="0"/>
              <a:t>Werkstück: Bremsbelag für Industrieanlage</a:t>
            </a:r>
          </a:p>
          <a:p>
            <a:r>
              <a:rPr lang="de-DE" dirty="0"/>
              <a:t>Anwendung: Entfernen von Sekundärgraten, welche durch das Fräsen der Fase und der mittleren Kerbe entstanden sind</a:t>
            </a:r>
          </a:p>
          <a:p>
            <a:endParaRPr lang="de-DE" dirty="0"/>
          </a:p>
        </p:txBody>
      </p:sp>
      <p:pic>
        <p:nvPicPr>
          <p:cNvPr id="5" name="Grafik 4">
            <a:extLst>
              <a:ext uri="{FF2B5EF4-FFF2-40B4-BE49-F238E27FC236}">
                <a16:creationId xmlns:a16="http://schemas.microsoft.com/office/drawing/2014/main" id="{21441EDB-9029-46B5-A07A-9BDD273B4C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949" b="30169"/>
          <a:stretch/>
        </p:blipFill>
        <p:spPr>
          <a:xfrm>
            <a:off x="352425" y="1072668"/>
            <a:ext cx="3626683" cy="1193581"/>
          </a:xfrm>
          <a:prstGeom prst="rect">
            <a:avLst/>
          </a:prstGeom>
        </p:spPr>
      </p:pic>
      <p:pic>
        <p:nvPicPr>
          <p:cNvPr id="6" name="Grafik 5">
            <a:extLst>
              <a:ext uri="{FF2B5EF4-FFF2-40B4-BE49-F238E27FC236}">
                <a16:creationId xmlns:a16="http://schemas.microsoft.com/office/drawing/2014/main" id="{BD57EF70-8E07-46D1-978D-543EB0B716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18" b="32925"/>
          <a:stretch/>
        </p:blipFill>
        <p:spPr>
          <a:xfrm>
            <a:off x="352425" y="2958028"/>
            <a:ext cx="3620486" cy="1182723"/>
          </a:xfrm>
          <a:prstGeom prst="rect">
            <a:avLst/>
          </a:prstGeom>
        </p:spPr>
      </p:pic>
      <p:sp>
        <p:nvSpPr>
          <p:cNvPr id="7" name="Textfeld 6">
            <a:extLst>
              <a:ext uri="{FF2B5EF4-FFF2-40B4-BE49-F238E27FC236}">
                <a16:creationId xmlns:a16="http://schemas.microsoft.com/office/drawing/2014/main" id="{3A66F1E4-E80F-4F6F-AF45-C0E94EDE471A}"/>
              </a:ext>
            </a:extLst>
          </p:cNvPr>
          <p:cNvSpPr txBox="1"/>
          <p:nvPr/>
        </p:nvSpPr>
        <p:spPr>
          <a:xfrm>
            <a:off x="6515442" y="-16444"/>
            <a:ext cx="2713820" cy="369332"/>
          </a:xfrm>
          <a:prstGeom prst="rect">
            <a:avLst/>
          </a:prstGeom>
          <a:noFill/>
        </p:spPr>
        <p:txBody>
          <a:bodyPr wrap="none" rtlCol="0">
            <a:spAutoFit/>
          </a:bodyPr>
          <a:lstStyle/>
          <a:p>
            <a:r>
              <a:rPr lang="de-DE" b="1" dirty="0">
                <a:solidFill>
                  <a:srgbClr val="FF0000"/>
                </a:solidFill>
              </a:rPr>
              <a:t>Nur für internen Gebrauch</a:t>
            </a:r>
          </a:p>
        </p:txBody>
      </p:sp>
    </p:spTree>
    <p:extLst>
      <p:ext uri="{BB962C8B-B14F-4D97-AF65-F5344CB8AC3E}">
        <p14:creationId xmlns:p14="http://schemas.microsoft.com/office/powerpoint/2010/main" val="63797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87E02A-ED8B-4445-84A4-0036766135ED}"/>
              </a:ext>
            </a:extLst>
          </p:cNvPr>
          <p:cNvSpPr>
            <a:spLocks noGrp="1"/>
          </p:cNvSpPr>
          <p:nvPr>
            <p:ph type="title"/>
          </p:nvPr>
        </p:nvSpPr>
        <p:spPr/>
        <p:txBody>
          <a:bodyPr>
            <a:normAutofit fontScale="90000"/>
          </a:bodyPr>
          <a:lstStyle/>
          <a:p>
            <a:r>
              <a:rPr lang="de-DE" dirty="0"/>
              <a:t>Entfernen von (Sekundär)Graten an einer Nockenwelle</a:t>
            </a:r>
          </a:p>
        </p:txBody>
      </p:sp>
      <p:sp>
        <p:nvSpPr>
          <p:cNvPr id="3" name="Textplatzhalter 2">
            <a:extLst>
              <a:ext uri="{FF2B5EF4-FFF2-40B4-BE49-F238E27FC236}">
                <a16:creationId xmlns:a16="http://schemas.microsoft.com/office/drawing/2014/main" id="{18F226F2-6F77-49A5-AB97-07201240E471}"/>
              </a:ext>
            </a:extLst>
          </p:cNvPr>
          <p:cNvSpPr>
            <a:spLocks noGrp="1"/>
          </p:cNvSpPr>
          <p:nvPr>
            <p:ph type="body" sz="quarter" idx="12"/>
          </p:nvPr>
        </p:nvSpPr>
        <p:spPr/>
        <p:txBody>
          <a:bodyPr/>
          <a:lstStyle/>
          <a:p>
            <a:r>
              <a:rPr lang="de-DE" dirty="0"/>
              <a:t>SCHUNK Produkt: FDB-150</a:t>
            </a:r>
          </a:p>
          <a:p>
            <a:r>
              <a:rPr lang="de-DE" dirty="0"/>
              <a:t>Endkunde: Daimler – Berlin</a:t>
            </a:r>
          </a:p>
          <a:p>
            <a:r>
              <a:rPr lang="de-DE" dirty="0"/>
              <a:t>Werkstück: Nockenwelle (Stahl)</a:t>
            </a:r>
          </a:p>
          <a:p>
            <a:r>
              <a:rPr lang="de-DE" dirty="0"/>
              <a:t>Anwendung: Entfernen von Sekundärgraten an den Nocken</a:t>
            </a:r>
          </a:p>
          <a:p>
            <a:endParaRPr lang="de-DE" dirty="0"/>
          </a:p>
        </p:txBody>
      </p:sp>
      <p:pic>
        <p:nvPicPr>
          <p:cNvPr id="5" name="Bildplatzhalter 4">
            <a:extLst>
              <a:ext uri="{FF2B5EF4-FFF2-40B4-BE49-F238E27FC236}">
                <a16:creationId xmlns:a16="http://schemas.microsoft.com/office/drawing/2014/main" id="{5B014277-B2AF-4BEF-8861-68D1FBD58A77}"/>
              </a:ext>
            </a:extLst>
          </p:cNvPr>
          <p:cNvPicPr>
            <a:picLocks noGrp="1" noChangeAspect="1"/>
          </p:cNvPicPr>
          <p:nvPr>
            <p:ph type="pic" sz="quarter" idx="13"/>
          </p:nvPr>
        </p:nvPicPr>
        <p:blipFill>
          <a:blip r:embed="rId2"/>
          <a:srcRect l="2509" r="2509"/>
          <a:stretch>
            <a:fillRect/>
          </a:stretch>
        </p:blipFill>
        <p:spPr>
          <a:prstGeom prst="rect">
            <a:avLst/>
          </a:prstGeom>
        </p:spPr>
      </p:pic>
      <p:sp>
        <p:nvSpPr>
          <p:cNvPr id="6" name="Textfeld 5">
            <a:extLst>
              <a:ext uri="{FF2B5EF4-FFF2-40B4-BE49-F238E27FC236}">
                <a16:creationId xmlns:a16="http://schemas.microsoft.com/office/drawing/2014/main" id="{9112CF8C-6B6E-4583-B5DE-32CF94A3F1B7}"/>
              </a:ext>
            </a:extLst>
          </p:cNvPr>
          <p:cNvSpPr txBox="1"/>
          <p:nvPr/>
        </p:nvSpPr>
        <p:spPr>
          <a:xfrm>
            <a:off x="6515442" y="-16444"/>
            <a:ext cx="2713820" cy="369332"/>
          </a:xfrm>
          <a:prstGeom prst="rect">
            <a:avLst/>
          </a:prstGeom>
          <a:noFill/>
        </p:spPr>
        <p:txBody>
          <a:bodyPr wrap="none" rtlCol="0">
            <a:spAutoFit/>
          </a:bodyPr>
          <a:lstStyle/>
          <a:p>
            <a:r>
              <a:rPr lang="de-DE" b="1" dirty="0">
                <a:solidFill>
                  <a:srgbClr val="FF0000"/>
                </a:solidFill>
              </a:rPr>
              <a:t>Nur für internen Gebrauch</a:t>
            </a:r>
          </a:p>
        </p:txBody>
      </p:sp>
    </p:spTree>
    <p:extLst>
      <p:ext uri="{BB962C8B-B14F-4D97-AF65-F5344CB8AC3E}">
        <p14:creationId xmlns:p14="http://schemas.microsoft.com/office/powerpoint/2010/main" val="3212961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txBox="1">
            <a:spLocks/>
          </p:cNvSpPr>
          <p:nvPr/>
        </p:nvSpPr>
        <p:spPr>
          <a:xfrm>
            <a:off x="4841877" y="3569400"/>
            <a:ext cx="2034381" cy="1457921"/>
          </a:xfrm>
          <a:prstGeom prst="rect">
            <a:avLst/>
          </a:prstGeom>
          <a:ln>
            <a:noFill/>
          </a:ln>
        </p:spPr>
        <p:txBody>
          <a:bodyPr vert="horz" lIns="91434" tIns="45717" rIns="91434" bIns="45717" rtlCol="0">
            <a:noAutofit/>
          </a:bodyPr>
          <a:lstStyle>
            <a:lvl1pPr marL="0" indent="0" algn="l" defTabSz="914400" rtl="0" eaLnBrk="1" latinLnBrk="0" hangingPunct="1">
              <a:spcBef>
                <a:spcPct val="20000"/>
              </a:spcBef>
              <a:buFont typeface="Arial" pitchFamily="34" charset="0"/>
              <a:buNone/>
              <a:defRPr sz="2000" kern="1200">
                <a:solidFill>
                  <a:srgbClr val="FFFFFF"/>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tabLst>
                <a:tab pos="4214543" algn="l"/>
              </a:tabLst>
            </a:pPr>
            <a:endParaRPr lang="de-DE" dirty="0"/>
          </a:p>
        </p:txBody>
      </p:sp>
    </p:spTree>
    <p:extLst>
      <p:ext uri="{BB962C8B-B14F-4D97-AF65-F5344CB8AC3E}">
        <p14:creationId xmlns:p14="http://schemas.microsoft.com/office/powerpoint/2010/main" val="677047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118C9-CC9A-4D89-9661-824AAD71C22B}"/>
              </a:ext>
            </a:extLst>
          </p:cNvPr>
          <p:cNvSpPr>
            <a:spLocks noGrp="1"/>
          </p:cNvSpPr>
          <p:nvPr>
            <p:ph type="title"/>
          </p:nvPr>
        </p:nvSpPr>
        <p:spPr/>
        <p:txBody>
          <a:bodyPr/>
          <a:lstStyle/>
          <a:p>
            <a:r>
              <a:rPr lang="de-DE" dirty="0"/>
              <a:t>Einleitung</a:t>
            </a:r>
          </a:p>
        </p:txBody>
      </p:sp>
      <p:sp>
        <p:nvSpPr>
          <p:cNvPr id="3" name="Textplatzhalter 2">
            <a:extLst>
              <a:ext uri="{FF2B5EF4-FFF2-40B4-BE49-F238E27FC236}">
                <a16:creationId xmlns:a16="http://schemas.microsoft.com/office/drawing/2014/main" id="{F1BBE4FE-5229-4071-B7DA-543446A9F272}"/>
              </a:ext>
            </a:extLst>
          </p:cNvPr>
          <p:cNvSpPr>
            <a:spLocks noGrp="1"/>
          </p:cNvSpPr>
          <p:nvPr>
            <p:ph type="body" sz="quarter" idx="12"/>
          </p:nvPr>
        </p:nvSpPr>
        <p:spPr>
          <a:xfrm>
            <a:off x="348570" y="1055720"/>
            <a:ext cx="4321896" cy="3133500"/>
          </a:xfrm>
        </p:spPr>
        <p:txBody>
          <a:bodyPr/>
          <a:lstStyle/>
          <a:p>
            <a:pPr marL="0" indent="0">
              <a:buNone/>
            </a:pPr>
            <a:r>
              <a:rPr lang="de-DE" dirty="0"/>
              <a:t>Was treibt die Nachfrage nach automatisiertem Bearbeiten?</a:t>
            </a:r>
          </a:p>
          <a:p>
            <a:r>
              <a:rPr lang="de-DE" dirty="0"/>
              <a:t>Handarbeit: monoton, schmutzig, gefährlich, teuer </a:t>
            </a:r>
          </a:p>
          <a:p>
            <a:r>
              <a:rPr lang="de-DE" dirty="0"/>
              <a:t>Qualität und Beständigkeit </a:t>
            </a:r>
          </a:p>
          <a:p>
            <a:r>
              <a:rPr lang="de-DE" dirty="0"/>
              <a:t>Effizienz/ Durchsatz</a:t>
            </a:r>
          </a:p>
          <a:p>
            <a:r>
              <a:rPr lang="de-DE" dirty="0"/>
              <a:t>Nutzung der bereits vorhandenen Roboter</a:t>
            </a:r>
          </a:p>
          <a:p>
            <a:r>
              <a:rPr lang="de-DE" dirty="0"/>
              <a:t>Verkürzung der Hauptzeit bei Bearbeitungszentren</a:t>
            </a:r>
          </a:p>
          <a:p>
            <a:endParaRPr lang="de-DE" dirty="0"/>
          </a:p>
          <a:p>
            <a:endParaRPr lang="de-DE" dirty="0"/>
          </a:p>
        </p:txBody>
      </p:sp>
      <p:sp>
        <p:nvSpPr>
          <p:cNvPr id="5" name="Textplatzhalter 2">
            <a:extLst>
              <a:ext uri="{FF2B5EF4-FFF2-40B4-BE49-F238E27FC236}">
                <a16:creationId xmlns:a16="http://schemas.microsoft.com/office/drawing/2014/main" id="{671B64FF-B987-4828-A147-C8BE5F7D5DD0}"/>
              </a:ext>
            </a:extLst>
          </p:cNvPr>
          <p:cNvSpPr txBox="1">
            <a:spLocks/>
          </p:cNvSpPr>
          <p:nvPr/>
        </p:nvSpPr>
        <p:spPr>
          <a:xfrm>
            <a:off x="4670466" y="1055720"/>
            <a:ext cx="4321896" cy="3133500"/>
          </a:xfrm>
          <a:prstGeom prst="rect">
            <a:avLst/>
          </a:prstGeom>
        </p:spPr>
        <p:txBody>
          <a:bodyPr vert="horz" lIns="91440" tIns="45720" rIns="91440" bIns="45720" rtlCol="0">
            <a:normAutofit/>
          </a:bodyPr>
          <a:lstStyle>
            <a:lvl1pPr marL="342900" indent="-342900" algn="l" defTabSz="457171"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1pPr>
            <a:lvl2pPr marL="742920" indent="-285750" algn="l" defTabSz="457171" rtl="0" eaLnBrk="1" latinLnBrk="0" hangingPunct="1">
              <a:spcBef>
                <a:spcPct val="20000"/>
              </a:spcBef>
              <a:buFont typeface="Arial" panose="020B0604020202020204" pitchFamily="34" charset="0"/>
              <a:buChar char="•"/>
              <a:defRPr sz="1400" kern="1200">
                <a:solidFill>
                  <a:schemeClr val="bg1"/>
                </a:solidFill>
                <a:latin typeface="+mn-lt"/>
                <a:ea typeface="+mn-ea"/>
                <a:cs typeface="+mn-cs"/>
              </a:defRPr>
            </a:lvl2pPr>
            <a:lvl3pPr marL="1142927" indent="-228585" algn="l" defTabSz="457171" rtl="0" eaLnBrk="1" latinLnBrk="0" hangingPunct="1">
              <a:spcBef>
                <a:spcPct val="20000"/>
              </a:spcBef>
              <a:buFont typeface="Arial"/>
              <a:buChar char="•"/>
              <a:defRPr sz="2000" kern="1200">
                <a:solidFill>
                  <a:schemeClr val="bg1"/>
                </a:solidFill>
                <a:latin typeface="+mn-lt"/>
                <a:ea typeface="+mn-ea"/>
                <a:cs typeface="+mn-cs"/>
              </a:defRPr>
            </a:lvl3pPr>
            <a:lvl4pPr marL="1600098" indent="-228585" algn="l" defTabSz="457171" rtl="0" eaLnBrk="1" latinLnBrk="0" hangingPunct="1">
              <a:spcBef>
                <a:spcPct val="20000"/>
              </a:spcBef>
              <a:buFont typeface="Arial"/>
              <a:buChar char="–"/>
              <a:defRPr sz="1800" kern="1200">
                <a:solidFill>
                  <a:schemeClr val="bg1"/>
                </a:solidFill>
                <a:latin typeface="+mn-lt"/>
                <a:ea typeface="+mn-ea"/>
                <a:cs typeface="+mn-cs"/>
              </a:defRPr>
            </a:lvl4pPr>
            <a:lvl5pPr marL="2057268" indent="-228585" algn="l" defTabSz="457171" rtl="0" eaLnBrk="1" latinLnBrk="0" hangingPunct="1">
              <a:spcBef>
                <a:spcPct val="20000"/>
              </a:spcBef>
              <a:buFont typeface="Arial"/>
              <a:buChar char="»"/>
              <a:defRPr sz="1800" kern="1200">
                <a:solidFill>
                  <a:schemeClr val="bg1"/>
                </a:solidFill>
                <a:latin typeface="+mn-lt"/>
                <a:ea typeface="+mn-ea"/>
                <a:cs typeface="+mn-cs"/>
              </a:defRPr>
            </a:lvl5pPr>
            <a:lvl6pPr marL="2514439"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10"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81"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51"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dirty="0"/>
              <a:t>Was sind die möglichen Anwendungen für das Entgraten?</a:t>
            </a:r>
          </a:p>
          <a:p>
            <a:r>
              <a:rPr lang="de-DE" dirty="0"/>
              <a:t>Gussteile: Getriebe / Motorgehäuse, Getriebe, Fahrwerk &amp; Fahrwerksteile</a:t>
            </a:r>
          </a:p>
          <a:p>
            <a:r>
              <a:rPr lang="de-DE" dirty="0"/>
              <a:t>Schmiedeteile: Handwerkzeuge, Motorenteile, hydraulische Armaturen</a:t>
            </a:r>
          </a:p>
          <a:p>
            <a:r>
              <a:rPr lang="de-DE" dirty="0"/>
              <a:t>Luft- und Raumfahrt: Turbinenschaufeln, Kohlefaser-Teile</a:t>
            </a:r>
          </a:p>
          <a:p>
            <a:r>
              <a:rPr lang="de-DE" dirty="0"/>
              <a:t>Spritzgießen: nichtmetallische Formteile</a:t>
            </a:r>
          </a:p>
          <a:p>
            <a:endParaRPr lang="de-DE" dirty="0"/>
          </a:p>
        </p:txBody>
      </p:sp>
    </p:spTree>
    <p:extLst>
      <p:ext uri="{BB962C8B-B14F-4D97-AF65-F5344CB8AC3E}">
        <p14:creationId xmlns:p14="http://schemas.microsoft.com/office/powerpoint/2010/main" val="3962118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118C9-CC9A-4D89-9661-824AAD71C22B}"/>
              </a:ext>
            </a:extLst>
          </p:cNvPr>
          <p:cNvSpPr>
            <a:spLocks noGrp="1"/>
          </p:cNvSpPr>
          <p:nvPr>
            <p:ph type="title"/>
          </p:nvPr>
        </p:nvSpPr>
        <p:spPr/>
        <p:txBody>
          <a:bodyPr/>
          <a:lstStyle/>
          <a:p>
            <a:r>
              <a:rPr lang="de-DE" dirty="0"/>
              <a:t>Einleitung</a:t>
            </a:r>
          </a:p>
        </p:txBody>
      </p:sp>
      <p:sp>
        <p:nvSpPr>
          <p:cNvPr id="3" name="Textplatzhalter 2">
            <a:extLst>
              <a:ext uri="{FF2B5EF4-FFF2-40B4-BE49-F238E27FC236}">
                <a16:creationId xmlns:a16="http://schemas.microsoft.com/office/drawing/2014/main" id="{F1BBE4FE-5229-4071-B7DA-543446A9F272}"/>
              </a:ext>
            </a:extLst>
          </p:cNvPr>
          <p:cNvSpPr>
            <a:spLocks noGrp="1"/>
          </p:cNvSpPr>
          <p:nvPr>
            <p:ph type="body" sz="quarter" idx="12"/>
          </p:nvPr>
        </p:nvSpPr>
        <p:spPr>
          <a:xfrm>
            <a:off x="348570" y="1055720"/>
            <a:ext cx="4321896" cy="3133500"/>
          </a:xfrm>
        </p:spPr>
        <p:txBody>
          <a:bodyPr>
            <a:normAutofit lnSpcReduction="10000"/>
          </a:bodyPr>
          <a:lstStyle/>
          <a:p>
            <a:pPr marL="0" indent="0">
              <a:buNone/>
            </a:pPr>
            <a:r>
              <a:rPr lang="de-DE" dirty="0"/>
              <a:t>Herausforderungen des automatisierten Bearbeitens</a:t>
            </a:r>
          </a:p>
          <a:p>
            <a:r>
              <a:rPr lang="de-DE" dirty="0"/>
              <a:t>Teilevielfalt und Varianten</a:t>
            </a:r>
          </a:p>
          <a:p>
            <a:r>
              <a:rPr lang="de-DE" dirty="0"/>
              <a:t>Wiederholgenauigkeit der Spannmittel</a:t>
            </a:r>
          </a:p>
          <a:p>
            <a:r>
              <a:rPr lang="de-DE" dirty="0"/>
              <a:t>Ungenauigkeiten der Teile</a:t>
            </a:r>
          </a:p>
          <a:p>
            <a:r>
              <a:rPr lang="de-DE" dirty="0"/>
              <a:t>Grat / „Schwimmhaut“ Variation</a:t>
            </a:r>
          </a:p>
          <a:p>
            <a:r>
              <a:rPr lang="de-DE" dirty="0"/>
              <a:t>Komplexe Geometrien</a:t>
            </a:r>
          </a:p>
          <a:p>
            <a:r>
              <a:rPr lang="de-DE" dirty="0"/>
              <a:t>Standardroboter können nicht "sehen" oder "fühlen„</a:t>
            </a:r>
          </a:p>
          <a:p>
            <a:pPr marL="0" indent="0">
              <a:buNone/>
            </a:pPr>
            <a:r>
              <a:rPr lang="de-DE" dirty="0"/>
              <a:t>=&gt; Daher ist entweder eine entsprechende Sensorik oder besser eine </a:t>
            </a:r>
            <a:r>
              <a:rPr lang="de-DE" b="1" dirty="0"/>
              <a:t>Ausgleichsfunktion</a:t>
            </a:r>
            <a:r>
              <a:rPr lang="de-DE" dirty="0"/>
              <a:t> notwendig</a:t>
            </a:r>
          </a:p>
          <a:p>
            <a:pPr marL="0" indent="0">
              <a:buNone/>
            </a:pPr>
            <a:endParaRPr lang="de-DE" dirty="0"/>
          </a:p>
          <a:p>
            <a:endParaRPr lang="de-DE" dirty="0"/>
          </a:p>
        </p:txBody>
      </p:sp>
      <p:sp>
        <p:nvSpPr>
          <p:cNvPr id="5" name="Textplatzhalter 2">
            <a:extLst>
              <a:ext uri="{FF2B5EF4-FFF2-40B4-BE49-F238E27FC236}">
                <a16:creationId xmlns:a16="http://schemas.microsoft.com/office/drawing/2014/main" id="{671B64FF-B987-4828-A147-C8BE5F7D5DD0}"/>
              </a:ext>
            </a:extLst>
          </p:cNvPr>
          <p:cNvSpPr txBox="1">
            <a:spLocks/>
          </p:cNvSpPr>
          <p:nvPr/>
        </p:nvSpPr>
        <p:spPr>
          <a:xfrm>
            <a:off x="4670466" y="1055720"/>
            <a:ext cx="4321896" cy="3133500"/>
          </a:xfrm>
          <a:prstGeom prst="rect">
            <a:avLst/>
          </a:prstGeom>
        </p:spPr>
        <p:txBody>
          <a:bodyPr vert="horz" lIns="91440" tIns="45720" rIns="91440" bIns="45720" rtlCol="0">
            <a:normAutofit/>
          </a:bodyPr>
          <a:lstStyle>
            <a:lvl1pPr marL="342900" indent="-342900" algn="l" defTabSz="457171"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1pPr>
            <a:lvl2pPr marL="742920" indent="-285750" algn="l" defTabSz="457171" rtl="0" eaLnBrk="1" latinLnBrk="0" hangingPunct="1">
              <a:spcBef>
                <a:spcPct val="20000"/>
              </a:spcBef>
              <a:buFont typeface="Arial" panose="020B0604020202020204" pitchFamily="34" charset="0"/>
              <a:buChar char="•"/>
              <a:defRPr sz="1400" kern="1200">
                <a:solidFill>
                  <a:schemeClr val="bg1"/>
                </a:solidFill>
                <a:latin typeface="+mn-lt"/>
                <a:ea typeface="+mn-ea"/>
                <a:cs typeface="+mn-cs"/>
              </a:defRPr>
            </a:lvl2pPr>
            <a:lvl3pPr marL="1142927" indent="-228585" algn="l" defTabSz="457171" rtl="0" eaLnBrk="1" latinLnBrk="0" hangingPunct="1">
              <a:spcBef>
                <a:spcPct val="20000"/>
              </a:spcBef>
              <a:buFont typeface="Arial"/>
              <a:buChar char="•"/>
              <a:defRPr sz="2000" kern="1200">
                <a:solidFill>
                  <a:schemeClr val="bg1"/>
                </a:solidFill>
                <a:latin typeface="+mn-lt"/>
                <a:ea typeface="+mn-ea"/>
                <a:cs typeface="+mn-cs"/>
              </a:defRPr>
            </a:lvl3pPr>
            <a:lvl4pPr marL="1600098" indent="-228585" algn="l" defTabSz="457171" rtl="0" eaLnBrk="1" latinLnBrk="0" hangingPunct="1">
              <a:spcBef>
                <a:spcPct val="20000"/>
              </a:spcBef>
              <a:buFont typeface="Arial"/>
              <a:buChar char="–"/>
              <a:defRPr sz="1800" kern="1200">
                <a:solidFill>
                  <a:schemeClr val="bg1"/>
                </a:solidFill>
                <a:latin typeface="+mn-lt"/>
                <a:ea typeface="+mn-ea"/>
                <a:cs typeface="+mn-cs"/>
              </a:defRPr>
            </a:lvl4pPr>
            <a:lvl5pPr marL="2057268" indent="-228585" algn="l" defTabSz="457171" rtl="0" eaLnBrk="1" latinLnBrk="0" hangingPunct="1">
              <a:spcBef>
                <a:spcPct val="20000"/>
              </a:spcBef>
              <a:buFont typeface="Arial"/>
              <a:buChar char="»"/>
              <a:defRPr sz="1800" kern="1200">
                <a:solidFill>
                  <a:schemeClr val="bg1"/>
                </a:solidFill>
                <a:latin typeface="+mn-lt"/>
                <a:ea typeface="+mn-ea"/>
                <a:cs typeface="+mn-cs"/>
              </a:defRPr>
            </a:lvl5pPr>
            <a:lvl6pPr marL="2514439"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10"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81"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51"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dirty="0"/>
              <a:t>Zweck der Ausgleichsfunktion</a:t>
            </a:r>
          </a:p>
          <a:p>
            <a:r>
              <a:rPr lang="de-DE" dirty="0"/>
              <a:t>Kompensiert Lage- und Formtoleranzen</a:t>
            </a:r>
          </a:p>
          <a:p>
            <a:r>
              <a:rPr lang="de-DE" dirty="0"/>
              <a:t>Bietet mehr „Bewegungsspielraum“, um die Programmierung zu erleichtern</a:t>
            </a:r>
          </a:p>
          <a:p>
            <a:r>
              <a:rPr lang="de-DE" dirty="0"/>
              <a:t>Konsistente Kraft auf Teile trotz Variabilität</a:t>
            </a:r>
          </a:p>
          <a:p>
            <a:r>
              <a:rPr lang="de-DE" dirty="0"/>
              <a:t>Verlängert die Lebensdauer des Werkzeugs und passt sich dem Verschleiß an</a:t>
            </a:r>
          </a:p>
          <a:p>
            <a:endParaRPr lang="de-DE" dirty="0"/>
          </a:p>
        </p:txBody>
      </p:sp>
    </p:spTree>
    <p:extLst>
      <p:ext uri="{BB962C8B-B14F-4D97-AF65-F5344CB8AC3E}">
        <p14:creationId xmlns:p14="http://schemas.microsoft.com/office/powerpoint/2010/main" val="8222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118C9-CC9A-4D89-9661-824AAD71C22B}"/>
              </a:ext>
            </a:extLst>
          </p:cNvPr>
          <p:cNvSpPr>
            <a:spLocks noGrp="1"/>
          </p:cNvSpPr>
          <p:nvPr>
            <p:ph type="title"/>
          </p:nvPr>
        </p:nvSpPr>
        <p:spPr/>
        <p:txBody>
          <a:bodyPr>
            <a:normAutofit fontScale="90000"/>
          </a:bodyPr>
          <a:lstStyle/>
          <a:p>
            <a:r>
              <a:rPr lang="de-DE" dirty="0"/>
              <a:t>Auswahl eines für die Anwendung geeigneten Produkts</a:t>
            </a:r>
          </a:p>
        </p:txBody>
      </p:sp>
      <p:sp>
        <p:nvSpPr>
          <p:cNvPr id="3" name="Textplatzhalter 2">
            <a:extLst>
              <a:ext uri="{FF2B5EF4-FFF2-40B4-BE49-F238E27FC236}">
                <a16:creationId xmlns:a16="http://schemas.microsoft.com/office/drawing/2014/main" id="{F1BBE4FE-5229-4071-B7DA-543446A9F272}"/>
              </a:ext>
            </a:extLst>
          </p:cNvPr>
          <p:cNvSpPr>
            <a:spLocks noGrp="1"/>
          </p:cNvSpPr>
          <p:nvPr>
            <p:ph type="body" sz="quarter" idx="12"/>
          </p:nvPr>
        </p:nvSpPr>
        <p:spPr>
          <a:xfrm>
            <a:off x="0" y="1055720"/>
            <a:ext cx="5015768" cy="3133500"/>
          </a:xfrm>
        </p:spPr>
        <p:txBody>
          <a:bodyPr>
            <a:normAutofit/>
          </a:bodyPr>
          <a:lstStyle/>
          <a:p>
            <a:pPr marL="0" indent="0">
              <a:buNone/>
            </a:pPr>
            <a:r>
              <a:rPr lang="de-DE" dirty="0"/>
              <a:t>Aufgrund der Vielfalt der Anwendungen, sowie den Unterschiedlichen Produkten, ist eine sorgfältige Auslegung notwendig. Folgende Informationen sind hilfreich:</a:t>
            </a:r>
          </a:p>
          <a:p>
            <a:r>
              <a:rPr lang="de-DE" b="1" dirty="0"/>
              <a:t>Ausgefüllte Checkliste aus STB</a:t>
            </a:r>
          </a:p>
          <a:p>
            <a:r>
              <a:rPr lang="de-DE" dirty="0"/>
              <a:t>Informationen über Werkstück und Sollzustand</a:t>
            </a:r>
          </a:p>
          <a:p>
            <a:r>
              <a:rPr lang="de-DE" dirty="0"/>
              <a:t>Information über vorherige Fertigungsschritte</a:t>
            </a:r>
          </a:p>
          <a:p>
            <a:r>
              <a:rPr lang="de-DE" dirty="0"/>
              <a:t>Information über  aktuellen </a:t>
            </a:r>
            <a:r>
              <a:rPr lang="de-DE" dirty="0" err="1"/>
              <a:t>Entgratprozess</a:t>
            </a:r>
            <a:endParaRPr lang="de-DE" dirty="0"/>
          </a:p>
          <a:p>
            <a:r>
              <a:rPr lang="de-DE" dirty="0"/>
              <a:t>Bild, Zeichnungen, Skizzen</a:t>
            </a:r>
          </a:p>
          <a:p>
            <a:pPr marL="0" indent="0">
              <a:buNone/>
            </a:pPr>
            <a:endParaRPr lang="de-DE" dirty="0"/>
          </a:p>
          <a:p>
            <a:pPr marL="0" indent="0">
              <a:buNone/>
            </a:pPr>
            <a:r>
              <a:rPr lang="de-DE" dirty="0"/>
              <a:t>Die Checkliste fragt alle anderen gezeigten Punkte ab</a:t>
            </a:r>
          </a:p>
          <a:p>
            <a:endParaRPr lang="de-DE" dirty="0"/>
          </a:p>
        </p:txBody>
      </p:sp>
      <p:pic>
        <p:nvPicPr>
          <p:cNvPr id="4" name="Grafik 3">
            <a:extLst>
              <a:ext uri="{FF2B5EF4-FFF2-40B4-BE49-F238E27FC236}">
                <a16:creationId xmlns:a16="http://schemas.microsoft.com/office/drawing/2014/main" id="{3DD951B5-E74A-4701-9F4A-7A6CB358118F}"/>
              </a:ext>
            </a:extLst>
          </p:cNvPr>
          <p:cNvPicPr>
            <a:picLocks noChangeAspect="1"/>
          </p:cNvPicPr>
          <p:nvPr/>
        </p:nvPicPr>
        <p:blipFill>
          <a:blip r:embed="rId2"/>
          <a:stretch>
            <a:fillRect/>
          </a:stretch>
        </p:blipFill>
        <p:spPr>
          <a:xfrm>
            <a:off x="5015768" y="604662"/>
            <a:ext cx="3779662" cy="3584558"/>
          </a:xfrm>
          <a:prstGeom prst="rect">
            <a:avLst/>
          </a:prstGeom>
        </p:spPr>
      </p:pic>
    </p:spTree>
    <p:extLst>
      <p:ext uri="{BB962C8B-B14F-4D97-AF65-F5344CB8AC3E}">
        <p14:creationId xmlns:p14="http://schemas.microsoft.com/office/powerpoint/2010/main" val="89671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F8B2E-8B04-48AF-8523-46741B3B5C09}"/>
              </a:ext>
            </a:extLst>
          </p:cNvPr>
          <p:cNvSpPr>
            <a:spLocks noGrp="1"/>
          </p:cNvSpPr>
          <p:nvPr>
            <p:ph type="title"/>
          </p:nvPr>
        </p:nvSpPr>
        <p:spPr/>
        <p:txBody>
          <a:bodyPr/>
          <a:lstStyle/>
          <a:p>
            <a:r>
              <a:rPr lang="de-DE" dirty="0"/>
              <a:t>Portfolio</a:t>
            </a:r>
          </a:p>
        </p:txBody>
      </p:sp>
      <p:pic>
        <p:nvPicPr>
          <p:cNvPr id="13" name="Picture 3" descr="Speedeburr Family 2005.jpg">
            <a:extLst>
              <a:ext uri="{FF2B5EF4-FFF2-40B4-BE49-F238E27FC236}">
                <a16:creationId xmlns:a16="http://schemas.microsoft.com/office/drawing/2014/main" id="{ADA764C5-613E-4A1D-BCD9-25C3DD4AFF33}"/>
              </a:ext>
            </a:extLst>
          </p:cNvPr>
          <p:cNvPicPr>
            <a:picLocks noChangeAspect="1"/>
          </p:cNvPicPr>
          <p:nvPr/>
        </p:nvPicPr>
        <p:blipFill>
          <a:blip r:embed="rId2" cstate="print">
            <a:lum bright="12000" contrast="10000"/>
          </a:blip>
          <a:srcRect t="10474" r="65189" b="35770"/>
          <a:stretch>
            <a:fillRect/>
          </a:stretch>
        </p:blipFill>
        <p:spPr bwMode="auto">
          <a:xfrm>
            <a:off x="4852973" y="1268625"/>
            <a:ext cx="1933938" cy="1844169"/>
          </a:xfrm>
          <a:prstGeom prst="rect">
            <a:avLst/>
          </a:prstGeom>
          <a:noFill/>
          <a:ln w="9525">
            <a:noFill/>
            <a:miter lim="800000"/>
            <a:headEnd/>
            <a:tailEnd/>
          </a:ln>
        </p:spPr>
      </p:pic>
      <p:pic>
        <p:nvPicPr>
          <p:cNvPr id="14" name="Picture 3" descr="Speedeburr Family 2005.jpg">
            <a:extLst>
              <a:ext uri="{FF2B5EF4-FFF2-40B4-BE49-F238E27FC236}">
                <a16:creationId xmlns:a16="http://schemas.microsoft.com/office/drawing/2014/main" id="{910F8810-8C28-4B09-84AE-925243E42017}"/>
              </a:ext>
            </a:extLst>
          </p:cNvPr>
          <p:cNvPicPr>
            <a:picLocks noChangeAspect="1"/>
          </p:cNvPicPr>
          <p:nvPr/>
        </p:nvPicPr>
        <p:blipFill rotWithShape="1">
          <a:blip r:embed="rId2" cstate="print">
            <a:lum bright="12000" contrast="10000"/>
          </a:blip>
          <a:srcRect l="74313" t="22243" r="5116" b="8377"/>
          <a:stretch/>
        </p:blipFill>
        <p:spPr bwMode="auto">
          <a:xfrm>
            <a:off x="6990937" y="1187421"/>
            <a:ext cx="962391" cy="2006578"/>
          </a:xfrm>
          <a:prstGeom prst="rect">
            <a:avLst/>
          </a:prstGeom>
          <a:noFill/>
          <a:ln w="9525">
            <a:noFill/>
            <a:miter lim="800000"/>
            <a:headEnd/>
            <a:tailEnd/>
          </a:ln>
        </p:spPr>
      </p:pic>
      <p:sp>
        <p:nvSpPr>
          <p:cNvPr id="15" name="Rectangle 5">
            <a:extLst>
              <a:ext uri="{FF2B5EF4-FFF2-40B4-BE49-F238E27FC236}">
                <a16:creationId xmlns:a16="http://schemas.microsoft.com/office/drawing/2014/main" id="{7E14BA78-70F2-4EFE-9A65-8D1436F6D86C}"/>
              </a:ext>
            </a:extLst>
          </p:cNvPr>
          <p:cNvSpPr txBox="1">
            <a:spLocks noChangeArrowheads="1"/>
          </p:cNvSpPr>
          <p:nvPr/>
        </p:nvSpPr>
        <p:spPr bwMode="auto">
          <a:xfrm>
            <a:off x="5233353" y="420704"/>
            <a:ext cx="3090247" cy="686470"/>
          </a:xfrm>
          <a:prstGeom prst="rect">
            <a:avLst/>
          </a:prstGeom>
          <a:noFill/>
          <a:ln>
            <a:miter lim="800000"/>
            <a:headEnd/>
            <a:tailEnd/>
          </a:ln>
        </p:spPr>
        <p:txBody>
          <a:bodyPr wrap="square">
            <a:spAutoFit/>
          </a:bodyPr>
          <a:lstStyle/>
          <a:p>
            <a:pPr algn="ctr">
              <a:lnSpc>
                <a:spcPct val="110000"/>
              </a:lnSpc>
              <a:buClr>
                <a:schemeClr val="accent1"/>
              </a:buClr>
              <a:buSzPct val="90000"/>
              <a:defRPr/>
            </a:pPr>
            <a:r>
              <a:rPr lang="de-DE" b="1" dirty="0">
                <a:solidFill>
                  <a:srgbClr val="17385F"/>
                </a:solidFill>
              </a:rPr>
              <a:t>Axial ausgleichende </a:t>
            </a:r>
            <a:r>
              <a:rPr lang="de-DE" b="1" dirty="0" err="1">
                <a:solidFill>
                  <a:srgbClr val="17385F"/>
                </a:solidFill>
              </a:rPr>
              <a:t>Entgratwerkzeuge</a:t>
            </a:r>
            <a:r>
              <a:rPr lang="de-DE" b="1" dirty="0">
                <a:solidFill>
                  <a:srgbClr val="17385F"/>
                </a:solidFill>
              </a:rPr>
              <a:t> (AC)</a:t>
            </a:r>
            <a:endParaRPr lang="en-US" b="1" kern="0" dirty="0">
              <a:solidFill>
                <a:srgbClr val="17385F"/>
              </a:solidFill>
            </a:endParaRPr>
          </a:p>
        </p:txBody>
      </p:sp>
      <p:sp>
        <p:nvSpPr>
          <p:cNvPr id="16" name="Rectangle 5">
            <a:extLst>
              <a:ext uri="{FF2B5EF4-FFF2-40B4-BE49-F238E27FC236}">
                <a16:creationId xmlns:a16="http://schemas.microsoft.com/office/drawing/2014/main" id="{D7DFE200-0031-4CDD-86EE-B30C890E1EA4}"/>
              </a:ext>
            </a:extLst>
          </p:cNvPr>
          <p:cNvSpPr txBox="1">
            <a:spLocks noChangeArrowheads="1"/>
          </p:cNvSpPr>
          <p:nvPr/>
        </p:nvSpPr>
        <p:spPr bwMode="auto">
          <a:xfrm>
            <a:off x="-32342" y="985155"/>
            <a:ext cx="3942990" cy="686470"/>
          </a:xfrm>
          <a:prstGeom prst="rect">
            <a:avLst/>
          </a:prstGeom>
          <a:noFill/>
          <a:ln>
            <a:miter lim="800000"/>
            <a:headEnd/>
            <a:tailEnd/>
          </a:ln>
        </p:spPr>
        <p:txBody>
          <a:bodyPr wrap="square">
            <a:spAutoFit/>
          </a:bodyPr>
          <a:lstStyle/>
          <a:p>
            <a:pPr algn="ctr">
              <a:lnSpc>
                <a:spcPct val="110000"/>
              </a:lnSpc>
              <a:buClr>
                <a:schemeClr val="accent1"/>
              </a:buClr>
              <a:buSzPct val="90000"/>
              <a:defRPr/>
            </a:pPr>
            <a:r>
              <a:rPr lang="de-DE" b="1" dirty="0">
                <a:solidFill>
                  <a:srgbClr val="17385F"/>
                </a:solidFill>
              </a:rPr>
              <a:t>Radial ausgleichende </a:t>
            </a:r>
            <a:r>
              <a:rPr lang="de-DE" b="1" dirty="0" err="1">
                <a:solidFill>
                  <a:srgbClr val="17385F"/>
                </a:solidFill>
              </a:rPr>
              <a:t>Entgratwerkzeuge</a:t>
            </a:r>
            <a:r>
              <a:rPr lang="de-DE" b="1" dirty="0">
                <a:solidFill>
                  <a:srgbClr val="17385F"/>
                </a:solidFill>
              </a:rPr>
              <a:t> (FDB, MFT-R)</a:t>
            </a:r>
            <a:endParaRPr lang="en-US" b="1" kern="0" dirty="0">
              <a:solidFill>
                <a:srgbClr val="17385F"/>
              </a:solidFill>
            </a:endParaRPr>
          </a:p>
        </p:txBody>
      </p:sp>
      <p:sp>
        <p:nvSpPr>
          <p:cNvPr id="17" name="Rectangle 5">
            <a:extLst>
              <a:ext uri="{FF2B5EF4-FFF2-40B4-BE49-F238E27FC236}">
                <a16:creationId xmlns:a16="http://schemas.microsoft.com/office/drawing/2014/main" id="{F9A4133A-F956-4635-8987-1B9734A83390}"/>
              </a:ext>
            </a:extLst>
          </p:cNvPr>
          <p:cNvSpPr txBox="1">
            <a:spLocks noChangeArrowheads="1"/>
          </p:cNvSpPr>
          <p:nvPr/>
        </p:nvSpPr>
        <p:spPr bwMode="auto">
          <a:xfrm>
            <a:off x="4152900" y="3353651"/>
            <a:ext cx="2870537" cy="991169"/>
          </a:xfrm>
          <a:prstGeom prst="rect">
            <a:avLst/>
          </a:prstGeom>
          <a:noFill/>
          <a:ln>
            <a:miter lim="800000"/>
            <a:headEnd/>
            <a:tailEnd/>
          </a:ln>
        </p:spPr>
        <p:txBody>
          <a:bodyPr wrap="square">
            <a:spAutoFit/>
          </a:bodyPr>
          <a:lstStyle/>
          <a:p>
            <a:pPr algn="ctr">
              <a:lnSpc>
                <a:spcPct val="110000"/>
              </a:lnSpc>
              <a:buClr>
                <a:schemeClr val="accent1"/>
              </a:buClr>
              <a:buSzPct val="90000"/>
              <a:defRPr/>
            </a:pPr>
            <a:r>
              <a:rPr lang="de-DE" b="1" dirty="0">
                <a:solidFill>
                  <a:srgbClr val="17385F"/>
                </a:solidFill>
              </a:rPr>
              <a:t>Axial ausgleichende Bearbeitungswerkzeuge (MFT)</a:t>
            </a:r>
            <a:endParaRPr lang="en-US" b="1" kern="0" dirty="0">
              <a:solidFill>
                <a:srgbClr val="17385F"/>
              </a:solidFill>
            </a:endParaRPr>
          </a:p>
        </p:txBody>
      </p:sp>
      <p:pic>
        <p:nvPicPr>
          <p:cNvPr id="18" name="Picture 3" descr="FlexdeburrFamily.jpg">
            <a:extLst>
              <a:ext uri="{FF2B5EF4-FFF2-40B4-BE49-F238E27FC236}">
                <a16:creationId xmlns:a16="http://schemas.microsoft.com/office/drawing/2014/main" id="{55C53AF4-7CE2-4043-B2C1-6C5D1327DE08}"/>
              </a:ext>
            </a:extLst>
          </p:cNvPr>
          <p:cNvPicPr>
            <a:picLocks noChangeAspect="1"/>
          </p:cNvPicPr>
          <p:nvPr/>
        </p:nvPicPr>
        <p:blipFill>
          <a:blip r:embed="rId3" cstate="print">
            <a:clrChange>
              <a:clrFrom>
                <a:srgbClr val="F9F9F7"/>
              </a:clrFrom>
              <a:clrTo>
                <a:srgbClr val="F9F9F7">
                  <a:alpha val="0"/>
                </a:srgbClr>
              </a:clrTo>
            </a:clrChange>
            <a:lum bright="8000"/>
          </a:blip>
          <a:srcRect/>
          <a:stretch>
            <a:fillRect/>
          </a:stretch>
        </p:blipFill>
        <p:spPr bwMode="auto">
          <a:xfrm>
            <a:off x="1418695" y="1187420"/>
            <a:ext cx="3337219" cy="2517494"/>
          </a:xfrm>
          <a:prstGeom prst="rect">
            <a:avLst/>
          </a:prstGeom>
          <a:noFill/>
          <a:ln w="9525">
            <a:noFill/>
            <a:miter lim="800000"/>
            <a:headEnd/>
            <a:tailEnd/>
          </a:ln>
        </p:spPr>
      </p:pic>
      <p:pic>
        <p:nvPicPr>
          <p:cNvPr id="19" name="Picture 6">
            <a:extLst>
              <a:ext uri="{FF2B5EF4-FFF2-40B4-BE49-F238E27FC236}">
                <a16:creationId xmlns:a16="http://schemas.microsoft.com/office/drawing/2014/main" id="{2E415CE1-CA44-48CB-9C20-E8A384C78970}"/>
              </a:ext>
            </a:extLst>
          </p:cNvPr>
          <p:cNvPicPr>
            <a:picLocks noChangeAspect="1" noChangeArrowheads="1"/>
          </p:cNvPicPr>
          <p:nvPr/>
        </p:nvPicPr>
        <p:blipFill>
          <a:blip r:embed="rId4" cstate="print">
            <a:clrChange>
              <a:clrFrom>
                <a:srgbClr val="FFFFFF"/>
              </a:clrFrom>
              <a:clrTo>
                <a:srgbClr val="FFFFFF">
                  <a:alpha val="0"/>
                </a:srgbClr>
              </a:clrTo>
            </a:clrChange>
          </a:blip>
          <a:srcRect l="35416" t="48462" r="35417" b="14615"/>
          <a:stretch>
            <a:fillRect/>
          </a:stretch>
        </p:blipFill>
        <p:spPr bwMode="auto">
          <a:xfrm rot="19826521" flipH="1">
            <a:off x="-25493" y="2711597"/>
            <a:ext cx="3181260" cy="2180864"/>
          </a:xfrm>
          <a:prstGeom prst="rect">
            <a:avLst/>
          </a:prstGeom>
          <a:noFill/>
          <a:ln w="9525">
            <a:noFill/>
            <a:miter lim="800000"/>
            <a:headEnd/>
            <a:tailEnd/>
          </a:ln>
        </p:spPr>
      </p:pic>
      <p:pic>
        <p:nvPicPr>
          <p:cNvPr id="20" name="Picture 3" descr="VersaFinish">
            <a:extLst>
              <a:ext uri="{FF2B5EF4-FFF2-40B4-BE49-F238E27FC236}">
                <a16:creationId xmlns:a16="http://schemas.microsoft.com/office/drawing/2014/main" id="{DC7EDEEF-2E80-4C24-8B92-EF9202A29B43}"/>
              </a:ext>
            </a:extLst>
          </p:cNvPr>
          <p:cNvPicPr>
            <a:picLocks noChangeAspect="1" noChangeArrowheads="1"/>
          </p:cNvPicPr>
          <p:nvPr/>
        </p:nvPicPr>
        <p:blipFill>
          <a:blip r:embed="rId5" cstate="print">
            <a:clrChange>
              <a:clrFrom>
                <a:srgbClr val="FFFFFF"/>
              </a:clrFrom>
              <a:clrTo>
                <a:srgbClr val="FFFFFF">
                  <a:alpha val="0"/>
                </a:srgbClr>
              </a:clrTo>
            </a:clrChange>
            <a:lum bright="6000"/>
          </a:blip>
          <a:srcRect b="3897"/>
          <a:stretch>
            <a:fillRect/>
          </a:stretch>
        </p:blipFill>
        <p:spPr bwMode="auto">
          <a:xfrm rot="840507">
            <a:off x="6924953" y="3003967"/>
            <a:ext cx="2150558" cy="1474440"/>
          </a:xfrm>
          <a:prstGeom prst="rect">
            <a:avLst/>
          </a:prstGeom>
          <a:noFill/>
          <a:ln w="9525">
            <a:noFill/>
            <a:miter lim="800000"/>
            <a:headEnd/>
            <a:tailEnd/>
          </a:ln>
        </p:spPr>
      </p:pic>
    </p:spTree>
    <p:extLst>
      <p:ext uri="{BB962C8B-B14F-4D97-AF65-F5344CB8AC3E}">
        <p14:creationId xmlns:p14="http://schemas.microsoft.com/office/powerpoint/2010/main" val="1549394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7E0BEBB-5FAE-465D-A91E-006B02773EE9}"/>
              </a:ext>
            </a:extLst>
          </p:cNvPr>
          <p:cNvSpPr>
            <a:spLocks noGrp="1"/>
          </p:cNvSpPr>
          <p:nvPr>
            <p:ph type="title"/>
          </p:nvPr>
        </p:nvSpPr>
        <p:spPr/>
        <p:txBody>
          <a:bodyPr/>
          <a:lstStyle/>
          <a:p>
            <a:r>
              <a:rPr lang="de-DE" dirty="0"/>
              <a:t>Demo Anwendung mit UR5 Roboter</a:t>
            </a:r>
          </a:p>
        </p:txBody>
      </p:sp>
      <p:sp>
        <p:nvSpPr>
          <p:cNvPr id="7" name="Textplatzhalter 6">
            <a:extLst>
              <a:ext uri="{FF2B5EF4-FFF2-40B4-BE49-F238E27FC236}">
                <a16:creationId xmlns:a16="http://schemas.microsoft.com/office/drawing/2014/main" id="{CD67B431-557E-4CAE-AD56-54F49B7569BB}"/>
              </a:ext>
            </a:extLst>
          </p:cNvPr>
          <p:cNvSpPr>
            <a:spLocks noGrp="1"/>
          </p:cNvSpPr>
          <p:nvPr>
            <p:ph type="body" sz="quarter" idx="12"/>
          </p:nvPr>
        </p:nvSpPr>
        <p:spPr/>
        <p:txBody>
          <a:bodyPr>
            <a:normAutofit/>
          </a:bodyPr>
          <a:lstStyle/>
          <a:p>
            <a:r>
              <a:rPr lang="de-DE" sz="1600" dirty="0"/>
              <a:t>SCHUNK Produkt: FDB-340</a:t>
            </a:r>
          </a:p>
          <a:p>
            <a:r>
              <a:rPr lang="de-DE" sz="1600" dirty="0"/>
              <a:t>Werkstück: Stahl (S235) Demowerkstück</a:t>
            </a:r>
          </a:p>
          <a:p>
            <a:r>
              <a:rPr lang="de-DE" sz="1600" dirty="0"/>
              <a:t>Anwendung: Entfernen des Grats und </a:t>
            </a:r>
            <a:r>
              <a:rPr lang="de-DE" sz="1600" dirty="0" err="1"/>
              <a:t>Anfasen</a:t>
            </a:r>
            <a:endParaRPr lang="de-DE" sz="1600" dirty="0"/>
          </a:p>
        </p:txBody>
      </p:sp>
      <p:pic>
        <p:nvPicPr>
          <p:cNvPr id="9" name="Bildplatzhalter 8">
            <a:extLst>
              <a:ext uri="{FF2B5EF4-FFF2-40B4-BE49-F238E27FC236}">
                <a16:creationId xmlns:a16="http://schemas.microsoft.com/office/drawing/2014/main" id="{01D5EA02-0823-47C8-858B-3E36B42C4804}"/>
              </a:ext>
            </a:extLst>
          </p:cNvPr>
          <p:cNvPicPr>
            <a:picLocks noGrp="1" noChangeAspect="1"/>
          </p:cNvPicPr>
          <p:nvPr>
            <p:ph type="pic" sz="quarter" idx="13"/>
          </p:nvPr>
        </p:nvPicPr>
        <p:blipFill>
          <a:blip r:embed="rId2"/>
          <a:srcRect l="1681" r="1681"/>
          <a:stretch>
            <a:fillRect/>
          </a:stretch>
        </p:blipFill>
        <p:spPr>
          <a:prstGeom prst="rect">
            <a:avLst/>
          </a:prstGeom>
        </p:spPr>
      </p:pic>
      <p:pic>
        <p:nvPicPr>
          <p:cNvPr id="10" name="Grafik 9">
            <a:extLst>
              <a:ext uri="{FF2B5EF4-FFF2-40B4-BE49-F238E27FC236}">
                <a16:creationId xmlns:a16="http://schemas.microsoft.com/office/drawing/2014/main" id="{673D2277-2645-46F8-B25C-50B47BC2E730}"/>
              </a:ext>
            </a:extLst>
          </p:cNvPr>
          <p:cNvPicPr>
            <a:picLocks noChangeAspect="1"/>
          </p:cNvPicPr>
          <p:nvPr/>
        </p:nvPicPr>
        <p:blipFill>
          <a:blip r:embed="rId3"/>
          <a:stretch>
            <a:fillRect/>
          </a:stretch>
        </p:blipFill>
        <p:spPr>
          <a:xfrm>
            <a:off x="3972910" y="2872881"/>
            <a:ext cx="2647447" cy="1362739"/>
          </a:xfrm>
          <a:prstGeom prst="rect">
            <a:avLst/>
          </a:prstGeom>
        </p:spPr>
      </p:pic>
      <p:sp>
        <p:nvSpPr>
          <p:cNvPr id="8" name="Textfeld 7">
            <a:extLst>
              <a:ext uri="{FF2B5EF4-FFF2-40B4-BE49-F238E27FC236}">
                <a16:creationId xmlns:a16="http://schemas.microsoft.com/office/drawing/2014/main" id="{C224B90F-61D8-4EF3-AD71-7D6907A041A1}"/>
              </a:ext>
            </a:extLst>
          </p:cNvPr>
          <p:cNvSpPr txBox="1"/>
          <p:nvPr/>
        </p:nvSpPr>
        <p:spPr>
          <a:xfrm>
            <a:off x="6515442" y="-16444"/>
            <a:ext cx="2713820" cy="369332"/>
          </a:xfrm>
          <a:prstGeom prst="rect">
            <a:avLst/>
          </a:prstGeom>
          <a:noFill/>
        </p:spPr>
        <p:txBody>
          <a:bodyPr wrap="none" rtlCol="0">
            <a:spAutoFit/>
          </a:bodyPr>
          <a:lstStyle/>
          <a:p>
            <a:r>
              <a:rPr lang="de-DE" b="1" dirty="0">
                <a:solidFill>
                  <a:srgbClr val="FF0000"/>
                </a:solidFill>
              </a:rPr>
              <a:t>Nur für internen Gebrauch</a:t>
            </a:r>
          </a:p>
        </p:txBody>
      </p:sp>
    </p:spTree>
    <p:extLst>
      <p:ext uri="{BB962C8B-B14F-4D97-AF65-F5344CB8AC3E}">
        <p14:creationId xmlns:p14="http://schemas.microsoft.com/office/powerpoint/2010/main" val="501036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1BD322-03B2-47E6-9D4E-5CF3906C3FFC}"/>
              </a:ext>
            </a:extLst>
          </p:cNvPr>
          <p:cNvSpPr>
            <a:spLocks noGrp="1"/>
          </p:cNvSpPr>
          <p:nvPr>
            <p:ph type="title"/>
          </p:nvPr>
        </p:nvSpPr>
        <p:spPr/>
        <p:txBody>
          <a:bodyPr/>
          <a:lstStyle/>
          <a:p>
            <a:r>
              <a:rPr lang="de-DE" dirty="0"/>
              <a:t>Entfernen von Sekundärgraten mit Bürste</a:t>
            </a:r>
          </a:p>
        </p:txBody>
      </p:sp>
      <p:sp>
        <p:nvSpPr>
          <p:cNvPr id="3" name="Textplatzhalter 2">
            <a:extLst>
              <a:ext uri="{FF2B5EF4-FFF2-40B4-BE49-F238E27FC236}">
                <a16:creationId xmlns:a16="http://schemas.microsoft.com/office/drawing/2014/main" id="{E6658818-0BB3-4320-BF32-054644EC1432}"/>
              </a:ext>
            </a:extLst>
          </p:cNvPr>
          <p:cNvSpPr>
            <a:spLocks noGrp="1"/>
          </p:cNvSpPr>
          <p:nvPr>
            <p:ph type="body" sz="quarter" idx="12"/>
          </p:nvPr>
        </p:nvSpPr>
        <p:spPr>
          <a:xfrm>
            <a:off x="4279770" y="1055719"/>
            <a:ext cx="4321896" cy="3377133"/>
          </a:xfrm>
        </p:spPr>
        <p:txBody>
          <a:bodyPr>
            <a:normAutofit lnSpcReduction="10000"/>
          </a:bodyPr>
          <a:lstStyle/>
          <a:p>
            <a:r>
              <a:rPr lang="de-DE" dirty="0"/>
              <a:t>SCHUNK Produkt: MFT</a:t>
            </a:r>
          </a:p>
          <a:p>
            <a:r>
              <a:rPr lang="de-DE" dirty="0"/>
              <a:t>Systemintegrator: SHL</a:t>
            </a:r>
          </a:p>
          <a:p>
            <a:r>
              <a:rPr lang="de-DE" dirty="0"/>
              <a:t>Endkunde: Audi</a:t>
            </a:r>
          </a:p>
          <a:p>
            <a:r>
              <a:rPr lang="de-DE" dirty="0"/>
              <a:t>Werkstück: Kurbelwelle</a:t>
            </a:r>
          </a:p>
          <a:p>
            <a:r>
              <a:rPr lang="de-DE" dirty="0"/>
              <a:t>Anwendung: MFT Bearbeitungsspindel an KUKA Roboter entfernt Sekundärgrate und Produktionsrückstände von den Wangen der Kurbelwelle mit einer Topfbürste. Durch die Ausgleichsfunktion wird ein gleichbleibendes Bearbeitungsergebnis erzielt, der Bürstenverschleiß ausgeglichen und die Programmierung des Roboters stark vereinfacht.</a:t>
            </a:r>
          </a:p>
        </p:txBody>
      </p:sp>
      <p:pic>
        <p:nvPicPr>
          <p:cNvPr id="5" name="Bildplatzhalter 4">
            <a:extLst>
              <a:ext uri="{FF2B5EF4-FFF2-40B4-BE49-F238E27FC236}">
                <a16:creationId xmlns:a16="http://schemas.microsoft.com/office/drawing/2014/main" id="{ACB4D380-579A-4B85-ACFA-41BA06B6A2B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918" r="1918"/>
          <a:stretch/>
        </p:blipFill>
        <p:spPr>
          <a:prstGeom prst="rect">
            <a:avLst/>
          </a:prstGeom>
        </p:spPr>
      </p:pic>
    </p:spTree>
    <p:extLst>
      <p:ext uri="{BB962C8B-B14F-4D97-AF65-F5344CB8AC3E}">
        <p14:creationId xmlns:p14="http://schemas.microsoft.com/office/powerpoint/2010/main" val="2345846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A6202-1B7A-4DE4-8E33-0774A9831F53}"/>
              </a:ext>
            </a:extLst>
          </p:cNvPr>
          <p:cNvSpPr>
            <a:spLocks noGrp="1"/>
          </p:cNvSpPr>
          <p:nvPr>
            <p:ph type="title"/>
          </p:nvPr>
        </p:nvSpPr>
        <p:spPr/>
        <p:txBody>
          <a:bodyPr/>
          <a:lstStyle/>
          <a:p>
            <a:r>
              <a:rPr lang="de-DE" dirty="0"/>
              <a:t>Nachbearbeitung von Schweißnähten</a:t>
            </a:r>
          </a:p>
        </p:txBody>
      </p:sp>
      <p:sp>
        <p:nvSpPr>
          <p:cNvPr id="3" name="Textplatzhalter 2">
            <a:extLst>
              <a:ext uri="{FF2B5EF4-FFF2-40B4-BE49-F238E27FC236}">
                <a16:creationId xmlns:a16="http://schemas.microsoft.com/office/drawing/2014/main" id="{1EA74B80-A7AA-4A5E-8EEF-89C0D56FEA93}"/>
              </a:ext>
            </a:extLst>
          </p:cNvPr>
          <p:cNvSpPr>
            <a:spLocks noGrp="1"/>
          </p:cNvSpPr>
          <p:nvPr>
            <p:ph type="body" sz="quarter" idx="12"/>
          </p:nvPr>
        </p:nvSpPr>
        <p:spPr>
          <a:xfrm>
            <a:off x="4279770" y="1055719"/>
            <a:ext cx="4321896" cy="2631697"/>
          </a:xfrm>
        </p:spPr>
        <p:txBody>
          <a:bodyPr>
            <a:normAutofit lnSpcReduction="10000"/>
          </a:bodyPr>
          <a:lstStyle/>
          <a:p>
            <a:r>
              <a:rPr lang="de-DE" dirty="0"/>
              <a:t>SCHUNK Produkt: FTN 6-Achs-Sensor</a:t>
            </a:r>
          </a:p>
          <a:p>
            <a:r>
              <a:rPr lang="de-DE" dirty="0"/>
              <a:t>Systemintegrator: Reis / HS Aschaffenburg</a:t>
            </a:r>
          </a:p>
          <a:p>
            <a:r>
              <a:rPr lang="de-DE" dirty="0"/>
              <a:t>Werkstück: Gehäuse</a:t>
            </a:r>
          </a:p>
          <a:p>
            <a:r>
              <a:rPr lang="de-DE" dirty="0"/>
              <a:t>Anwendung: Schweißnähte werden mit einem Winkelschleifer nachbearbeitet. Durch den FT Sensor kann der Roboter die Unregelmäßigkeiten der Schweißnaht und der Werkzeugverschleiß ausgleichen. Dies führt zu einem verbesserten Bearbeitungsergebnis bei höherer Werkzeugstandzeit.</a:t>
            </a:r>
          </a:p>
        </p:txBody>
      </p:sp>
      <p:pic>
        <p:nvPicPr>
          <p:cNvPr id="5" name="Bildplatzhalter 4">
            <a:extLst>
              <a:ext uri="{FF2B5EF4-FFF2-40B4-BE49-F238E27FC236}">
                <a16:creationId xmlns:a16="http://schemas.microsoft.com/office/drawing/2014/main" id="{8B068197-7202-44A8-B4AA-8C712D9AE6E7}"/>
              </a:ext>
            </a:extLst>
          </p:cNvPr>
          <p:cNvPicPr>
            <a:picLocks noGrp="1" noChangeAspect="1"/>
          </p:cNvPicPr>
          <p:nvPr>
            <p:ph type="pic" sz="quarter" idx="13"/>
          </p:nvPr>
        </p:nvPicPr>
        <p:blipFill>
          <a:blip r:embed="rId2"/>
          <a:srcRect t="5900" b="5900"/>
          <a:stretch>
            <a:fillRect/>
          </a:stretch>
        </p:blipFill>
        <p:spPr>
          <a:prstGeom prst="rect">
            <a:avLst/>
          </a:prstGeom>
        </p:spPr>
      </p:pic>
    </p:spTree>
    <p:extLst>
      <p:ext uri="{BB962C8B-B14F-4D97-AF65-F5344CB8AC3E}">
        <p14:creationId xmlns:p14="http://schemas.microsoft.com/office/powerpoint/2010/main" val="3969997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EE2CB-7A92-4354-B38B-833C6DA791FD}"/>
              </a:ext>
            </a:extLst>
          </p:cNvPr>
          <p:cNvSpPr>
            <a:spLocks noGrp="1"/>
          </p:cNvSpPr>
          <p:nvPr>
            <p:ph type="title"/>
          </p:nvPr>
        </p:nvSpPr>
        <p:spPr/>
        <p:txBody>
          <a:bodyPr/>
          <a:lstStyle/>
          <a:p>
            <a:r>
              <a:rPr lang="de-DE" dirty="0"/>
              <a:t>Fräsen mit einem 6-Achs Roboter</a:t>
            </a:r>
          </a:p>
        </p:txBody>
      </p:sp>
      <p:sp>
        <p:nvSpPr>
          <p:cNvPr id="3" name="Textplatzhalter 2">
            <a:extLst>
              <a:ext uri="{FF2B5EF4-FFF2-40B4-BE49-F238E27FC236}">
                <a16:creationId xmlns:a16="http://schemas.microsoft.com/office/drawing/2014/main" id="{4C63245C-6C21-4D46-925B-46621F4C3F86}"/>
              </a:ext>
            </a:extLst>
          </p:cNvPr>
          <p:cNvSpPr>
            <a:spLocks noGrp="1"/>
          </p:cNvSpPr>
          <p:nvPr>
            <p:ph type="body" sz="quarter" idx="12"/>
          </p:nvPr>
        </p:nvSpPr>
        <p:spPr/>
        <p:txBody>
          <a:bodyPr/>
          <a:lstStyle/>
          <a:p>
            <a:r>
              <a:rPr lang="de-DE" dirty="0"/>
              <a:t>SCHUNK Produkt: FTN Omega160 IP60 6-Achs-Sensor</a:t>
            </a:r>
          </a:p>
          <a:p>
            <a:r>
              <a:rPr lang="de-DE" dirty="0"/>
              <a:t>Systemintegrator: VDS Belgien</a:t>
            </a:r>
          </a:p>
          <a:p>
            <a:r>
              <a:rPr lang="de-DE" dirty="0"/>
              <a:t>Anwendung: Werkstücke aus Stahl werden mit der Elektrospindel mit Schaftfräsern bearbeitet</a:t>
            </a:r>
          </a:p>
          <a:p>
            <a:endParaRPr lang="de-DE" dirty="0"/>
          </a:p>
        </p:txBody>
      </p:sp>
      <p:pic>
        <p:nvPicPr>
          <p:cNvPr id="5" name="Bildplatzhalter 4">
            <a:extLst>
              <a:ext uri="{FF2B5EF4-FFF2-40B4-BE49-F238E27FC236}">
                <a16:creationId xmlns:a16="http://schemas.microsoft.com/office/drawing/2014/main" id="{35AAC441-DD1B-451A-8FA5-7994E4218125}"/>
              </a:ext>
            </a:extLst>
          </p:cNvPr>
          <p:cNvPicPr>
            <a:picLocks noGrp="1" noChangeAspect="1"/>
          </p:cNvPicPr>
          <p:nvPr>
            <p:ph type="pic" sz="quarter" idx="13"/>
          </p:nvPr>
        </p:nvPicPr>
        <p:blipFill>
          <a:blip r:embed="rId2"/>
          <a:srcRect l="1918" r="1918"/>
          <a:stretch>
            <a:fillRect/>
          </a:stretch>
        </p:blipFill>
        <p:spPr>
          <a:prstGeom prst="rect">
            <a:avLst/>
          </a:prstGeom>
        </p:spPr>
      </p:pic>
      <p:sp>
        <p:nvSpPr>
          <p:cNvPr id="6" name="Textfeld 5">
            <a:extLst>
              <a:ext uri="{FF2B5EF4-FFF2-40B4-BE49-F238E27FC236}">
                <a16:creationId xmlns:a16="http://schemas.microsoft.com/office/drawing/2014/main" id="{29ABB691-351E-46B5-86CB-6FDC83BEDB83}"/>
              </a:ext>
            </a:extLst>
          </p:cNvPr>
          <p:cNvSpPr txBox="1"/>
          <p:nvPr/>
        </p:nvSpPr>
        <p:spPr>
          <a:xfrm>
            <a:off x="6515442" y="-16444"/>
            <a:ext cx="2713820" cy="369332"/>
          </a:xfrm>
          <a:prstGeom prst="rect">
            <a:avLst/>
          </a:prstGeom>
          <a:noFill/>
        </p:spPr>
        <p:txBody>
          <a:bodyPr wrap="none" rtlCol="0">
            <a:spAutoFit/>
          </a:bodyPr>
          <a:lstStyle/>
          <a:p>
            <a:r>
              <a:rPr lang="de-DE" b="1" dirty="0">
                <a:solidFill>
                  <a:srgbClr val="FF0000"/>
                </a:solidFill>
              </a:rPr>
              <a:t>Nur für internen Gebrauch</a:t>
            </a:r>
          </a:p>
        </p:txBody>
      </p:sp>
    </p:spTree>
    <p:extLst>
      <p:ext uri="{BB962C8B-B14F-4D97-AF65-F5344CB8AC3E}">
        <p14:creationId xmlns:p14="http://schemas.microsoft.com/office/powerpoint/2010/main" val="1371009651"/>
      </p:ext>
    </p:extLst>
  </p:cSld>
  <p:clrMapOvr>
    <a:masterClrMapping/>
  </p:clrMapOvr>
</p:sld>
</file>

<file path=ppt/theme/theme1.xml><?xml version="1.0" encoding="utf-8"?>
<a:theme xmlns:a="http://schemas.openxmlformats.org/drawingml/2006/main" name="SCH_PPT_Vorlage_16-9_2301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SCH_PPT_Vorlage_16-9_230112</Template>
  <TotalTime>0</TotalTime>
  <Words>732</Words>
  <Application>Microsoft Office PowerPoint</Application>
  <PresentationFormat>Bildschirmpräsentation (16:9)</PresentationFormat>
  <Paragraphs>111</Paragraphs>
  <Slides>17</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Wingdings</vt:lpstr>
      <vt:lpstr>SCH_PPT_Vorlage_16-9_230112</vt:lpstr>
      <vt:lpstr>PowerPoint-Präsentation</vt:lpstr>
      <vt:lpstr>Einleitung</vt:lpstr>
      <vt:lpstr>Einleitung</vt:lpstr>
      <vt:lpstr>Auswahl eines für die Anwendung geeigneten Produkts</vt:lpstr>
      <vt:lpstr>Portfolio</vt:lpstr>
      <vt:lpstr>Demo Anwendung mit UR5 Roboter</vt:lpstr>
      <vt:lpstr>Entfernen von Sekundärgraten mit Bürste</vt:lpstr>
      <vt:lpstr>Nachbearbeitung von Schweißnähten</vt:lpstr>
      <vt:lpstr>Fräsen mit einem 6-Achs Roboter</vt:lpstr>
      <vt:lpstr>Entgraten von Gußteilen</vt:lpstr>
      <vt:lpstr>Entfernen von Graten/Anfasen eines Zylinderkopfes</vt:lpstr>
      <vt:lpstr>Entfernen von (Sekundär)Graten an einem Achsschenkel</vt:lpstr>
      <vt:lpstr>Entfernen von Graten an einem Bauteil eines Bürostuhls </vt:lpstr>
      <vt:lpstr>Entfernen von Trenngrat an Spritzgussteil aus Kunststoff</vt:lpstr>
      <vt:lpstr>Entgraten von Bremsbelägen</vt:lpstr>
      <vt:lpstr>Entfernen von (Sekundär)Graten an einer Nockenwelle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Ludewig, Stephan</dc:creator>
  <cp:lastModifiedBy>Eißele, Felix</cp:lastModifiedBy>
  <cp:revision>144</cp:revision>
  <cp:lastPrinted>2014-06-25T16:59:27Z</cp:lastPrinted>
  <dcterms:created xsi:type="dcterms:W3CDTF">2012-06-26T15:13:48Z</dcterms:created>
  <dcterms:modified xsi:type="dcterms:W3CDTF">2019-02-27T06:45:34Z</dcterms:modified>
</cp:coreProperties>
</file>