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Ausgleichen I Ausgleichseinheit XYZ I AGE-U</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AGE-U</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20853.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2085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08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AGE-U</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Ausgleichseinheit XYZ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Ausgleichseinheit XYZ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Die weltweit erste Winkelausgleichseinheit für Roboter zum simultanen Rotations- und Winkelausgleich.</a:t>
            </a:r>
            <a:endParaRPr lang="de-DE" sz="1013" b="1">
              <a:solidFill>
                <a:srgbClr val="003D6A"/>
              </a:solidFill>
            </a:endParaRPr>
          </a:p>
          <a:p>
            <a:endParaRPr lang="de-DE" sz="1013" b="1">
              <a:solidFill>
                <a:srgbClr val="00446B"/>
              </a:solidFill>
            </a:endParaRPr>
          </a:p>
          <a:p>
            <a:r>
              <a:rPr lang="de-DE" sz="1013" b="1">
                <a:solidFill>
                  <a:srgbClr val="00446B"/>
                </a:solidFill>
              </a:rPr>
              <a:t>Ausgleich in alle 6 Freiheitsgrade</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Ausgleichseinheit mit Rotations- und Winkelausgleich, zur Anpassung des Endeffektors an die Lage des Bauteils</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Flexibel. Kompakt. Robust.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Integrierte Kolbenhubabfrage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Verriegelungskolben</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Gehäuse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Feder zur Vorspannung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000">
                <a:solidFill>
                  <a:srgbClr val="003D6A"/>
                </a:solidFill>
              </a:rPr>
              <a:t>Die Ausgleichseinheit ermöglicht einen Winkel- als auch einen Rotationsausgleich. Werkstücke können trotz Positionsversatz und Lageunsicherheit gegriffen werden. Die Nachgiebigkeit der Einheit kann über den Luftanschluss mit Druckluft beaufschlagt und eingestellt werden. Mit maximalem Druck lässt sich die Einheit zentrisch und starr verriegeln.</a:t>
            </a:r>
          </a:p>
          <a:p>
            <a:r>
              <a:rPr lang="de-DE" sz="1000">
                <a:solidFill>
                  <a:srgbClr val="003D6A"/>
                </a:solidFill>
              </a:rPr>
              <a:t/>
            </a:r>
          </a:p>
          <a:p>
            <a:r>
              <a:rPr lang="de-DE" sz="1000">
                <a:solidFill>
                  <a:srgbClr val="003D6A"/>
                </a:solidFill>
              </a:rPr>
              <a:t/>
            </a:r>
          </a:p>
          <a:p>
            <a:r>
              <a:rPr lang="de-DE" sz="10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Auslenkung sowohl in Rotation als auch im Winkel </a:t>
            </a:r>
            <a:r>
              <a:rPr lang="de-DE" sz="1200">
                <a:solidFill>
                  <a:srgbClr val="003D6A"/>
                </a:solidFill>
              </a:rPr>
              <a:t>kompensiert Ungenauigkeiten in der Bauteillage und spart Zeit, Kosten und Aufwand durch reduzierten Roboterprogrammieraufwand</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Zentrische Rückstellung </a:t>
            </a:r>
            <a:r>
              <a:rPr lang="de-DE" sz="1200">
                <a:solidFill>
                  <a:srgbClr val="003D6A"/>
                </a:solidFill>
              </a:rPr>
              <a:t>ermöglicht eine definierte Lage der Bauteile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Federgestützte Rückstellung der Einheit </a:t>
            </a:r>
            <a:r>
              <a:rPr lang="de-DE" sz="1200">
                <a:solidFill>
                  <a:srgbClr val="003D6A"/>
                </a:solidFill>
              </a:rPr>
              <a:t>über Druckluft einstellbar zur optimalen Auslenkung</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ISO-Flanschbild </a:t>
            </a:r>
            <a:r>
              <a:rPr lang="de-DE" sz="1200">
                <a:solidFill>
                  <a:srgbClr val="003D6A"/>
                </a:solidFill>
              </a:rPr>
              <a:t>sowohl roboterseitig als auch werkzeugseitig mit ISO Norm ausgestattet. Eine direkte Anschraubung an gängige Robotertypen ist ohne zusätzliche Adapterplatte möglich</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Abfrage der Verriegelung </a:t>
            </a:r>
            <a:r>
              <a:rPr lang="de-DE" sz="1200">
                <a:solidFill>
                  <a:srgbClr val="003D6A"/>
                </a:solidFill>
              </a:rPr>
              <a:t>erhöht die Prozesssicherheit und vereinfacht die Inbetriebnahme</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tblGrid>
              <a:tr xmlns:rel="http://schemas.openxmlformats.org/package/2006/relationships" xmlns:f="http://www.f.com" h="253080">
                <a:tc gridSpan="6">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Ausgleichsweg XY</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Ausgleichsweg Z</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Auslenkung winkelig</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Auslenkung rotatorisch</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2.7</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0.6</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