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30" y="13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Kollaborierender Großhubgreifer I Co-act EGL-C</a:t>
            </a:r>
            <a:endParaRPr lang="de-DE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Co-act EGL-C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Produktpräsentation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Co-act EGL-C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>
                <a:solidFill>
                  <a:srgbClr val="FFFFFF"/>
                </a:solidFill>
              </a:rPr>
              <a:t>Kollaborierender Großhubgreifer </a:t>
            </a:r>
            <a:endParaRPr lang="de-DE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>
                <a:solidFill>
                  <a:schemeClr val="bg1"/>
                </a:solidFill>
              </a:rPr>
              <a:t>Kollaborierender Großhubgreifer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1">
                <a:solidFill>
                  <a:srgbClr val="003D6A"/>
                </a:solidFill>
              </a:rPr>
              <a:t>Der weltweit erste zertifizierte Großhubgreifer für den kollaborierenden Betrieb.</a:t>
            </a:r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Sicher Greifen bei bis zu 450 N Greifkraft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Elektrischer 2-Finger-Parallelgreifer, zertifiziert für den kollaborierenden Betrieb mit einer Ansteuerung über 24 V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000" b="1" dirty="0">
                <a:solidFill>
                  <a:schemeClr val="bg1"/>
                </a:solidFill>
              </a:rPr>
              <a:t>Kollaborativ. Leistungsstark. Zertifiziert.</a:t>
            </a:r>
            <a:endParaRPr lang="de-DE" sz="39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220072" y="2080671"/>
            <a:ext cx="3588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Funktionsprinzip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LED-Lichtband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Kollisionsschutzhülle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Kraftmessbacke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Flansch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Wegmesssystem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3D6A"/>
                </a:solidFill>
              </a:rPr>
              <a:t>Funktionsbeschreibung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5220072" y="5157192"/>
            <a:ext cx="3816425" cy="338554"/>
            <a:chOff x="363001" y="1772816"/>
            <a:chExt cx="4015045" cy="338554"/>
          </a:xfrm>
        </p:grpSpPr>
        <p:sp>
          <p:nvSpPr>
            <p:cNvPr id="37" name="Textfeld 3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Antrieb mit Getriebe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5220072" y="5445224"/>
            <a:ext cx="3816425" cy="338554"/>
            <a:chOff x="363001" y="1772816"/>
            <a:chExt cx="4015045" cy="338554"/>
          </a:xfrm>
        </p:grpSpPr>
        <p:sp>
          <p:nvSpPr>
            <p:cNvPr id="42" name="Textfeld 4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Elektronik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Zertifizierte Greifeinheit </a:t>
            </a:r>
            <a:r>
              <a:rPr lang="de-DE" sz="1600" dirty="0">
                <a:solidFill>
                  <a:srgbClr val="003D6A"/>
                </a:solidFill>
                <a:effectLst/>
              </a:rPr>
              <a:t>spart Aufwand bei der Sicherheitsbetrachtung der Gesamtapplikation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Sicheres Greifen bei bis zu 2,25 kg Werkstückgewicht </a:t>
            </a:r>
            <a:r>
              <a:rPr lang="de-DE" sz="1600" dirty="0">
                <a:solidFill>
                  <a:srgbClr val="003D6A"/>
                </a:solidFill>
                <a:effectLst/>
              </a:rPr>
              <a:t>gewährleistet durch integrierte Kraft- und Wegmessung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Vormontierte Greifeinheit mit Roboterschnittstelle </a:t>
            </a:r>
            <a:r>
              <a:rPr lang="de-DE" sz="1600" dirty="0">
                <a:solidFill>
                  <a:srgbClr val="003D6A"/>
                </a:solidFill>
                <a:effectLst/>
              </a:rPr>
              <a:t>zur schnellen und einfachen Integration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Integrierte Statusanzeige </a:t>
            </a:r>
            <a:r>
              <a:rPr lang="de-DE" sz="1600">
                <a:solidFill>
                  <a:srgbClr val="003D6A"/>
                </a:solidFill>
              </a:rPr>
              <a:t>zur Sichtbarkeit des Applikationszustandes auf Augenhöhe des Bedieners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Ansteuerung über verschiedene Bussysteme </a:t>
            </a:r>
            <a:r>
              <a:rPr lang="de-DE" sz="1600">
                <a:solidFill>
                  <a:srgbClr val="003D6A"/>
                </a:solidFill>
              </a:rPr>
              <a:t>zur einfachen Inbetriebnahme und schnellen Einbindung in bestehende Anlagen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Bildschirmpräsentation (4:3)</PresentationFormat>
  <Paragraphs>37</Paragraphs>
  <Slides>7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2019-03-25T13:37:35Z</dcterms:modified>
</cp:coreProperties>
</file>