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 parallel gripper I Gripper for small components I EGI</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EGI</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3307.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330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330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EGI</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Gripper for small components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Gripper for small components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electric gripper with the easiest commissioning and most reliable maintenance of gripping force capability on the market</a:t>
            </a:r>
            <a:endParaRPr lang="de-DE" sz="1013" b="1">
              <a:solidFill>
                <a:srgbClr val="003D6A"/>
              </a:solidFill>
            </a:endParaRPr>
          </a:p>
          <a:p>
            <a:endParaRPr lang="de-DE" sz="1013" b="1">
              <a:solidFill>
                <a:srgbClr val="00446B"/>
              </a:solidFill>
            </a:endParaRPr>
          </a:p>
          <a:p>
            <a:r>
              <a:rPr lang="de-DE" sz="1013" b="1">
                <a:solidFill>
                  <a:srgbClr val="00446B"/>
                </a:solidFill>
              </a:rPr>
              <a:t>Over 90% of gripping force maintained in the event of a voltage drop</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Servo-electric 2-finger parallel gripper with sensitive gripping force control and long stroke</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Intelligent. Sensitive. Reliable.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New gripper size EGI 40</a:t>
            </a:r>
            <a:endParaRPr lang="de-DE" sz="1050" i="1"/>
          </a:p>
          <a:p>
            <a:pPr marL="270000" indent="-270000">
              <a:spcAft>
                <a:spcPts val="900"/>
              </a:spcAft>
              <a:buSzPct val="140000"/>
              <a:buBlip>
                <a:blip r:embed="rId2"/>
              </a:buBlip>
            </a:pPr>
            <a:r>
              <a:rPr lang="de-DE" sz="1200" b="1">
                <a:solidFill>
                  <a:srgbClr val="003D6A"/>
                </a:solidFill>
              </a:rPr>
              <a:t>Available interfaces: PROFINET, EtherNet/IP and EtherCAT</a:t>
            </a:r>
          </a:p>
          <a:p>
            <a:pPr marL="270000" indent="-270000">
              <a:spcAft>
                <a:spcPts val="900"/>
              </a:spcAft>
              <a:buSzPct val="140000"/>
              <a:buBlip>
                <a:blip r:embed="rId2"/>
              </a:buBlip>
            </a:pPr>
            <a:r>
              <a:rPr lang="de-DE" sz="1200" b="1">
                <a:solidFill>
                  <a:srgbClr val="003D6A"/>
                </a:solidFill>
              </a:rPr>
              <a:t>Long stroke and finely adjustable gripping force</a:t>
            </a:r>
          </a:p>
          <a:p>
            <a:pPr marL="270000" indent="-270000">
              <a:spcAft>
                <a:spcPts val="900"/>
              </a:spcAft>
              <a:buSzPct val="140000"/>
              <a:buBlip>
                <a:blip r:embed="rId2"/>
              </a:buBlip>
            </a:pPr>
            <a:r>
              <a:rPr lang="de-DE" sz="1200" b="1">
                <a:solidFill>
                  <a:srgbClr val="003D6A"/>
                </a:solidFill>
              </a:rPr>
              <a:t>Newly developed gripping force maintenance for size 80</a:t>
            </a:r>
          </a:p>
          <a:p>
            <a:pPr marL="270000" indent="-270000">
              <a:spcAft>
                <a:spcPts val="900"/>
              </a:spcAft>
              <a:buSzPct val="140000"/>
              <a:buBlip>
                <a:blip r:embed="rId2"/>
              </a:buBlip>
            </a:pPr>
            <a:r>
              <a:rPr lang="de-DE" sz="1200" b="1">
                <a:solidFill>
                  <a:srgbClr val="003D6A"/>
                </a:solidFill>
              </a:rPr>
              <a:t>Integrated web server for variants with PROFINET and EtherNet/IP</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Drive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Encoder</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Integrated electronics</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Brake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Kinematics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The brushless servomotor drives the toothed belt drive via the bevel gear. The base jaws mounted on the profiled rail guides are connected to the toothed belt. The rotary motion is transferred into a linear movement of the base jaws via the gear and the toothed belt. A brake installed in gripper size 80 ensures that the gripping force is maintained.</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Finger connection</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Electrical connection</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Gripping force control </a:t>
            </a:r>
            <a:r>
              <a:rPr lang="de-DE" sz="1200">
                <a:solidFill>
                  <a:srgbClr val="003D6A"/>
                </a:solidFill>
              </a:rPr>
              <a:t>for the delicate gripping of sensitive workpieces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Long and freely programmable stroke </a:t>
            </a:r>
            <a:r>
              <a:rPr lang="de-DE" sz="1200">
                <a:solidFill>
                  <a:srgbClr val="003D6A"/>
                </a:solidFill>
              </a:rPr>
              <a:t>for flexible workpiece handling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Almost complete gripping force maintenance with minimal brake retardation </a:t>
            </a:r>
            <a:r>
              <a:rPr lang="de-DE" sz="1200">
                <a:solidFill>
                  <a:srgbClr val="003D6A"/>
                </a:solidFill>
              </a:rPr>
              <a:t>for a high process reliability</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Browser-based integrated web server </a:t>
            </a:r>
            <a:r>
              <a:rPr lang="de-DE" sz="1200">
                <a:solidFill>
                  <a:srgbClr val="003D6A"/>
                </a:solidFill>
              </a:rPr>
              <a:t>For easy and intuitive commissioning, parameterization, and functional test of the gripper (applies to PROFINET and EtherNet/IP only)</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Fully integrated control and power electronics </a:t>
            </a:r>
            <a:r>
              <a:rPr lang="de-DE" sz="1200">
                <a:solidFill>
                  <a:srgbClr val="003D6A"/>
                </a:solidFill>
              </a:rPr>
              <a:t>for creating a decentralized control system</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Connectors in industrial standard </a:t>
            </a:r>
            <a:r>
              <a:rPr lang="de-DE" sz="1200">
                <a:solidFill>
                  <a:srgbClr val="003D6A"/>
                </a:solidFill>
              </a:rPr>
              <a:t>for easy electrical connection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tblGrid>
              <a:tr xmlns:rel="http://schemas.openxmlformats.org/package/2006/relationships" xmlns:f="http://www.f.com" h="253080">
                <a:tc gridSpan="8">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Stroke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finger length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workpiece 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Nominal voltage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[V]</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