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0" r:id="rId8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68" y="-71"/>
      </p:cViewPr>
      <p:guideLst>
        <p:guide orient="horz" pos="1317"/>
        <p:guide orient="horz" pos="1842"/>
        <p:guide orient="horz" pos="2131"/>
        <p:guide orient="horz" pos="2296"/>
        <p:guide orient="horz" pos="749"/>
        <p:guide orient="horz" pos="3596"/>
        <p:guide orient="horz" pos="3793"/>
        <p:guide pos="3294"/>
        <p:guide pos="3606"/>
        <p:guide pos="431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13.09.2018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13.09.2018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Cambio I Sistema di cambio pinze I SHS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SHS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13.09.2018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165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16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89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Presentazione del prodotto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SHS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Sistema di cambio pinze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Sistema di cambio pinze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noProof="1">
                <a:solidFill>
                  <a:srgbClr val="003D6A"/>
                </a:solidFill>
              </a:rPr>
              <a:t/>
            </a:r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Peso di movimentazione fino a 58 kg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Sistema di cambio manuale utensili con passante aria integrato e passante elettrico opzionale.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800" b="1" dirty="0" smtClean="0">
                <a:solidFill>
                  <a:schemeClr val="bg1"/>
                </a:solidFill>
              </a:rPr>
              <a:t>Flessibile. Compatto. Intuitivo.</a:t>
            </a:r>
            <a:endParaRPr lang="de-DE" sz="3900" b="1" dirty="0">
              <a:solidFill>
                <a:schemeClr val="bg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220072" y="2080671"/>
            <a:ext cx="35880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400" i="1" smtClean="0">
              <a:solidFill>
                <a:prstClr val="black"/>
              </a:solidFill>
            </a:endParaRPr>
          </a:p>
          <a:p>
            <a:pPr marL="28575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600" b="1" smtClean="0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Principio di funzionamento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Perno di bloccaggio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Rilevamento blocco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Leva manuale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Passante aria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Descrizione del funzionamento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 smtClean="0">
                <a:solidFill>
                  <a:srgbClr val="003D6A"/>
                </a:solidFill>
              </a:rPr>
              <a:t>Il sistema di cambio manuale (SHS) è costituito da una testa di cambio manuale (SHK) e da un apposito adattatore (SHA). La testa di cambio manuale (SHK) viene bloccata ad accoppiamento geometrico con l'adattatore di cambio manuale (SHA) e, grazie al dispositivo di bloccaggio, è senza gioco. Un perno viene spinto in avanti o indietro mediante una leva manuale per il bloccaggio o lo sbloccaggio. L'utensile è alimentato da passanti pneumatici integrati.</a:t>
            </a:r>
          </a:p>
          <a:p>
            <a:r>
              <a:rPr lang="de-DE" sz="1000" smtClean="0">
                <a:solidFill>
                  <a:srgbClr val="003D6A"/>
                </a:solidFill>
              </a:rPr>
              <a:t/>
            </a:r>
            <a:endParaRPr lang="de-DE" sz="1600">
              <a:solidFill>
                <a:srgbClr val="003D6A"/>
              </a:solidFill>
            </a:endParaRPr>
          </a:p>
          <a:p>
            <a:r>
              <a:rPr lang="de-DE" sz="1000" smtClean="0">
                <a:solidFill>
                  <a:srgbClr val="003D6A"/>
                </a:solidFill>
              </a:rPr>
              <a:t/>
            </a:r>
            <a:endParaRPr lang="de-DE" sz="1600">
              <a:solidFill>
                <a:srgbClr val="003D6A"/>
              </a:solidFill>
            </a:endParaRPr>
          </a:p>
          <a:p>
            <a:r>
              <a:rPr lang="de-DE" sz="1000" smtClean="0">
                <a:solidFill>
                  <a:srgbClr val="003D6A"/>
                </a:solidFill>
              </a:rPr>
              <a:t/>
            </a:r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Vantaggi e benefici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Serie con sei dimensioni </a:t>
            </a:r>
            <a:r>
              <a:rPr lang="de-DE" sz="1600" dirty="0">
                <a:solidFill>
                  <a:srgbClr val="003D6A"/>
                </a:solidFill>
                <a:effectLst/>
              </a:rPr>
              <a:t>Per una selezione ottimale della dimensione e un'ampia gamma di applicazioni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Passante integrato per linee pneumatiche </a:t>
            </a:r>
            <a:r>
              <a:rPr lang="de-DE" sz="1600" dirty="0">
                <a:solidFill>
                  <a:srgbClr val="003D6A"/>
                </a:solidFill>
                <a:effectLst/>
              </a:rPr>
              <a:t>Per l'alimentazione sicura di energia dei moduli di manipolazione e degli utensili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La leva di bloccaggio viene tirata in avanti per l'apertura </a:t>
            </a:r>
            <a:r>
              <a:rPr lang="de-DE" sz="1600" dirty="0">
                <a:solidFill>
                  <a:srgbClr val="003D6A"/>
                </a:solidFill>
                <a:effectLst/>
              </a:rPr>
              <a:t>questo consente di comandare facilmente il cambiautensili, anche in spazi ristretti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Monitoraggio opzionale di bloccaggio e presenza </a:t>
            </a:r>
            <a:r>
              <a:rPr lang="de-DE" sz="1600">
                <a:solidFill>
                  <a:srgbClr val="003D6A"/>
                </a:solidFill>
              </a:rPr>
              <a:t>quindi maggiore sicurezza del processo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Ampia gamma di moduli elettrici, pneumatici e moduli idraulici </a:t>
            </a:r>
            <a:r>
              <a:rPr lang="de-DE" sz="1600">
                <a:solidFill>
                  <a:srgbClr val="003D6A"/>
                </a:solidFill>
              </a:rPr>
              <a:t>Per possibilità svariate di trasmissione dell'energia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Schema di montaggio ISO </a:t>
            </a:r>
            <a:r>
              <a:rPr lang="de-DE" sz="1600">
                <a:solidFill>
                  <a:srgbClr val="003D6A"/>
                </a:solidFill>
              </a:rPr>
              <a:t>Per il facile montaggio su quasi tutti i tipi di robot senza piastre adattatrici supplementari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Dati tecnici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664760"/>
              </p:ext>
            </p:extLst>
          </p:nvPr>
        </p:nvGraphicFramePr>
        <p:xfrm>
          <a:off x="539552" y="1844824"/>
          <a:ext cx="8280920" cy="1251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  <a:gridCol xmlns:rel="http://schemas.openxmlformats.org/package/2006/relationships" xmlns:f="http://www.f.com" w="1300000"/>
              </a:tblGrid>
              <a:tr xmlns:rel="http://schemas.openxmlformats.org/package/2006/relationships" xmlns:f="http://www.f.com" h="295578">
                <a:tc gridSpan="2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Panoramica dati tecnici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 consigliato di movimentazione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Ripetibilità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Distanza max. nel bloccaggio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Numero dei passanti pneumatici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Numero dei passanti pneumatici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Diametro circonferenza primitiva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Collegamento lato robot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Temperatura ambiente min/max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Temperatura ambiente min.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Temperatura ambiente max.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Momenti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Momento Mx max.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Momento My max.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Momento Mz max.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Forze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Forza Fz max.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[°C]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[°C]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[°C]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SHK-040-000-000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Master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9409-1-40-4-M6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151525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robot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SHA-040-000-000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Adattatore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0310401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151525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uscita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SHK-050-000-000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Master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0310410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9409-1-50-4-M6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252545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robot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SHA-050-000-000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Adattatore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0310411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252545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uscita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SHK-063-000-000 	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Master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0310420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9409-1-63-4-M6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505080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robot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SHA-063-000-000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Adattatore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0310421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505080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uscita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SHK-080-000-000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Master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0310430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9409-1-80-6-M8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100100155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robot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SHA-080-000-000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Adattatore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0310431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100100155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uscita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SHK-100-000-000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Master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0310440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9409-1-100-6-M8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150150395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robot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SHA-100-000-000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Adattatore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0310441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150150395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uscita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SHK-125-000-000 	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Master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0310450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9409-1-125-6-M10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320320775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775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robot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xmlns:rel="http://schemas.openxmlformats.org/package/2006/relationships" xmlns:f="http://www.f.com"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SHA-125-000-000 	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Adattatore di cambio 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0310451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320320775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775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Manuale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Lato uscita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Sistema di cambio manuale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16:18:43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smtClean="0">
                <a:solidFill>
                  <a:schemeClr val="bg1"/>
                </a:solidFill>
              </a:rPr>
              <a:t>Jens Lehmann, portiere leggendario del calcio tedesco, ambasciatore del marchio SCHUNK dal 2012 per presa e tenuta precisa e sicura.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Bildschirmpräsentation (4:3)</PresentationFormat>
  <Paragraphs>63</Paragraphs>
  <Slides>7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2018-09-13T13:27:56Z</dcterms:modified>
</cp:coreProperties>
</file>