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9" r:id="rId2"/>
    <p:sldId id="269" r:id="rId3"/>
    <p:sldId id="262" r:id="rId4"/>
    <p:sldId id="274" r:id="rId5"/>
    <p:sldId id="275" r:id="rId6"/>
    <p:sldId id="280" r:id="rId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Cambiador I Sistema de cambio de pinza I SHS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SHS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Presentación del producto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SHS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Sistema de cambio de pinza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Sistema de cambio de pinza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 smtClean="0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peso de manipulación de hasta 58 kg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 smtClean="0">
                <a:solidFill>
                  <a:srgbClr val="003D6A"/>
                </a:solidFill>
              </a:rPr>
              <a:t>Sistema de cambio manual de herramientas con paso de aire integrado y paso eléctrico opcional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Principio de funcionamiento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Perno de bloqueo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3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Detección de bloqueo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2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smtClean="0">
                  <a:solidFill>
                    <a:srgbClr val="003D6A"/>
                  </a:solidFill>
                </a:rPr>
                <a:t>Palanca manual integrada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1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 smtClean="0">
                  <a:solidFill>
                    <a:srgbClr val="003D6A"/>
                  </a:solidFill>
                </a:rPr>
                <a:t>Paso de aire 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solidFill>
                      <a:schemeClr val="bg1"/>
                    </a:solidFill>
                  </a:rPr>
                  <a:t>4</a:t>
                </a: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solidFill>
                  <a:srgbClr val="003D6A"/>
                </a:solidFill>
              </a:rPr>
              <a:t>Descripción de funcionamiento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 smtClean="0">
                <a:solidFill>
                  <a:srgbClr val="003D6A"/>
                </a:solidFill>
              </a:rPr>
              <a:t>El sistema de cambio manual (SHS), se compone de un cabezal de cambio manual (SHK) y un adaptador de cambio manual (SHA). El cabezal de cambio manual (SHK), se bloquea con el adaptador de cambio manual (SHA) y está libre de holguras debido al bloqueo. Para bloquear o desbloquear, un pin se impulsa hacia arriba o hacia abajo mediante una palanca manual. Un paso neumático integrado le suministra la energía a la herramienta.</a:t>
            </a: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Ventajas y beneficios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Serie con seis tamaños </a:t>
            </a:r>
            <a:r>
              <a:rPr lang="de-DE" sz="1600" dirty="0">
                <a:solidFill>
                  <a:srgbClr val="003D6A"/>
                </a:solidFill>
                <a:effectLst/>
              </a:rPr>
              <a:t>para la selección óptima del tamaño y un amplio campo de aplicaciones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Paso neumático integrado </a:t>
            </a:r>
            <a:r>
              <a:rPr lang="de-DE" sz="1600" dirty="0">
                <a:solidFill>
                  <a:srgbClr val="003D6A"/>
                </a:solidFill>
                <a:effectLst/>
              </a:rPr>
              <a:t>para la alimentación fiable, de los módulos de manipulación y las herramientas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Se tira de la palanca de bloqueo hacia adelante para la apertura. </a:t>
            </a:r>
            <a:r>
              <a:rPr lang="de-DE" sz="1600" dirty="0">
                <a:solidFill>
                  <a:srgbClr val="003D6A"/>
                </a:solidFill>
                <a:effectLst/>
              </a:rPr>
              <a:t>esto permite que el sistema de cambio se pueda manejar con facilidad, incluso en espacios reducidos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Mecanismo de bloqueo y control de presencia opcionales </a:t>
            </a:r>
            <a:r>
              <a:rPr lang="de-DE" sz="1600">
                <a:solidFill>
                  <a:srgbClr val="003D6A"/>
                </a:solidFill>
              </a:rPr>
              <a:t>por tanto aumenta la seguridad de procesos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Amplia gama de módulos eléctricos, neumáticos y de fluidos </a:t>
            </a:r>
            <a:r>
              <a:rPr lang="de-DE" sz="1600">
                <a:solidFill>
                  <a:srgbClr val="003D6A"/>
                </a:solidFill>
              </a:rPr>
              <a:t>para diversas opciones de transmisión de energía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Patrón de montaje ISO </a:t>
            </a:r>
            <a:r>
              <a:rPr lang="de-DE" sz="1600">
                <a:solidFill>
                  <a:srgbClr val="003D6A"/>
                </a:solidFill>
              </a:rPr>
              <a:t>para el montaje fácil en la mayoría de robots, sin placas adaptadoras adicionales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smtClean="0">
                <a:solidFill>
                  <a:schemeClr val="bg1"/>
                </a:solidFill>
              </a:rPr>
              <a:t>Datos técnicos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486583"/>
              </p:ext>
            </p:extLst>
          </p:nvPr>
        </p:nvGraphicFramePr>
        <p:xfrm>
          <a:off x="611560" y="1488656"/>
          <a:ext cx="7560840" cy="4604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728192"/>
                <a:gridCol w="1440160"/>
                <a:gridCol w="1440160"/>
                <a:gridCol w="2952328"/>
              </a:tblGrid>
              <a:tr h="29557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Vista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general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datos</a:t>
                      </a:r>
                      <a:r>
                        <a:rPr lang="de-DE" sz="1600" b="1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técnicos</a:t>
                      </a:r>
                      <a:endParaRPr lang="de-DE" sz="1600" b="1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87200" marT="46800" marB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Denominación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Repetibilidad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Peso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Número de pasos neumáticos</a:t>
                      </a:r>
                      <a:endParaRPr lang="de-DE" sz="14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sz="1400"/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endParaRPr sz="1400" dirty="0"/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SHK-040-000-000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SHA-040-000-000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SHK-050-000-000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SHA-050-000-000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SHK-063-000-000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SHA-063-000-000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SHK-080-000-000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SHA-080-000-000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SHK-100-000-000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SHA-100-000-000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SHK-125-000-000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SHA-125-000-000 </a:t>
                      </a:r>
                    </a:p>
                  </a:txBody>
                  <a:tcPr marL="72000" marR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2000" marR="7200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2018-09-20 16:17:39</a:t>
            </a:r>
            <a:endParaRPr lang="de-DE" sz="10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900" smtClean="0">
                <a:solidFill>
                  <a:schemeClr val="bg1"/>
                </a:solidFill>
              </a:rPr>
              <a:t>Jens Lehmann, el legendario portero alemán, embajador desde el año 2012 de la marca SCHUNK, representa la precisión y seguridad en la sujeción.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 smtClean="0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Bildschirmpräsentation (4:3)</PresentationFormat>
  <Paragraphs>87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2018-09-25T09:54:16Z</dcterms:modified>
</cp:coreProperties>
</file>