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48" r:id="rId1"/>
  </p:sldMasterIdLst>
  <p:notesMasterIdLst>
    <p:notesMasterId r:id="rId8"/>
  </p:notesMasterIdLst>
  <p:handoutMasterIdLst>
    <p:handoutMasterId r:id="rId9"/>
  </p:handoutMasterIdLst>
  <p:sldIdLst>
    <p:sldId id="279" r:id="rId2"/>
    <p:sldId id="269" r:id="rId3"/>
    <p:sldId id="262" r:id="rId4"/>
    <p:sldId id="274" r:id="rId5"/>
    <p:sldId id="275" r:id="rId6"/>
    <p:sldId id="280" r:id="rId7"/>
  </p:sldIdLst>
  <p:sldSz cx="9144000" cy="6858000" type="screen4x3"/>
  <p:notesSz cx="6797675" cy="9872663"/>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317" userDrawn="1">
          <p15:clr>
            <a:srgbClr val="A4A3A4"/>
          </p15:clr>
        </p15:guide>
        <p15:guide id="2" pos="3294" userDrawn="1">
          <p15:clr>
            <a:srgbClr val="A4A3A4"/>
          </p15:clr>
        </p15:guide>
        <p15:guide id="3" orient="horz" pos="1842" userDrawn="1">
          <p15:clr>
            <a:srgbClr val="A4A3A4"/>
          </p15:clr>
        </p15:guide>
        <p15:guide id="4" orient="horz" pos="2131" userDrawn="1">
          <p15:clr>
            <a:srgbClr val="A4A3A4"/>
          </p15:clr>
        </p15:guide>
        <p15:guide id="5" pos="3606" userDrawn="1">
          <p15:clr>
            <a:srgbClr val="A4A3A4"/>
          </p15:clr>
        </p15:guide>
        <p15:guide id="6" orient="horz" pos="2296" userDrawn="1">
          <p15:clr>
            <a:srgbClr val="A4A3A4"/>
          </p15:clr>
        </p15:guide>
        <p15:guide id="7" pos="431" userDrawn="1">
          <p15:clr>
            <a:srgbClr val="A4A3A4"/>
          </p15:clr>
        </p15:guide>
        <p15:guide id="8" orient="horz" pos="749" userDrawn="1">
          <p15:clr>
            <a:srgbClr val="A4A3A4"/>
          </p15:clr>
        </p15:guide>
        <p15:guide id="9" orient="horz" pos="3596" userDrawn="1">
          <p15:clr>
            <a:srgbClr val="A4A3A4"/>
          </p15:clr>
        </p15:guide>
        <p15:guide id="10" orient="horz" pos="3793" userDrawn="1">
          <p15:clr>
            <a:srgbClr val="A4A3A4"/>
          </p15:clr>
        </p15:guide>
        <p15:guide id="11" pos="1655" userDrawn="1">
          <p15:clr>
            <a:srgbClr val="A4A3A4"/>
          </p15:clr>
        </p15:guide>
        <p15:guide id="12" pos="288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446B"/>
    <a:srgbClr val="009EE0"/>
    <a:srgbClr val="007DE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FD0F851-EC5A-4D38-B0AD-8093EC10F338}" styleName="Helle Formatvorlage 1 - Akzent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 styleId="{3B4B98B0-60AC-42C2-AFA5-B58CD77FA1E5}" styleName="Helle Formatvorlage 1 - Akz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2D5ABB26-0587-4C30-8999-92F81FD0307C}" styleName="Keine Formatvorlage, kein Raster">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10" d="100"/>
          <a:sy n="110" d="100"/>
        </p:scale>
        <p:origin x="1644" y="84"/>
      </p:cViewPr>
      <p:guideLst>
        <p:guide orient="horz" pos="1317"/>
        <p:guide pos="3294"/>
        <p:guide orient="horz" pos="1842"/>
        <p:guide orient="horz" pos="2131"/>
        <p:guide pos="3606"/>
        <p:guide orient="horz" pos="2296"/>
        <p:guide pos="431"/>
        <p:guide orient="horz" pos="749"/>
        <p:guide orient="horz" pos="3596"/>
        <p:guide orient="horz" pos="3793"/>
        <p:guide pos="1655"/>
        <p:guide pos="2880"/>
      </p:guideLst>
    </p:cSldViewPr>
  </p:slideViewPr>
  <p:notesTextViewPr>
    <p:cViewPr>
      <p:scale>
        <a:sx n="100" d="100"/>
        <a:sy n="100" d="100"/>
      </p:scale>
      <p:origin x="0" y="0"/>
    </p:cViewPr>
  </p:notesTextViewPr>
  <p:sorterViewPr>
    <p:cViewPr>
      <p:scale>
        <a:sx n="200" d="100"/>
        <a:sy n="200" d="100"/>
      </p:scale>
      <p:origin x="0" y="4114"/>
    </p:cViewPr>
  </p:sorterViewPr>
  <p:notesViewPr>
    <p:cSldViewPr showGuides="1">
      <p:cViewPr varScale="1">
        <p:scale>
          <a:sx n="76" d="100"/>
          <a:sy n="76" d="100"/>
        </p:scale>
        <p:origin x="3306" y="108"/>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notesMaster" Target="notesMasters/notesMaster1.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1" y="0"/>
            <a:ext cx="2946400" cy="494186"/>
          </a:xfrm>
          <a:prstGeom prst="rect">
            <a:avLst/>
          </a:prstGeom>
        </p:spPr>
        <p:txBody>
          <a:bodyPr vert="horz" lIns="91440" tIns="45720" rIns="91440" bIns="45720" rtlCol="0"/>
          <a:lstStyle>
            <a:lvl1pPr algn="l">
              <a:defRPr sz="1200"/>
            </a:lvl1pPr>
          </a:lstStyle>
          <a:p>
            <a:endParaRPr lang="de-DE" dirty="0"/>
          </a:p>
        </p:txBody>
      </p:sp>
      <p:sp>
        <p:nvSpPr>
          <p:cNvPr id="3" name="Datumsplatzhalter 2"/>
          <p:cNvSpPr>
            <a:spLocks noGrp="1"/>
          </p:cNvSpPr>
          <p:nvPr>
            <p:ph type="dt" sz="quarter" idx="1"/>
          </p:nvPr>
        </p:nvSpPr>
        <p:spPr>
          <a:xfrm>
            <a:off x="3849688" y="0"/>
            <a:ext cx="2946400" cy="494186"/>
          </a:xfrm>
          <a:prstGeom prst="rect">
            <a:avLst/>
          </a:prstGeom>
        </p:spPr>
        <p:txBody>
          <a:bodyPr vert="horz" lIns="91440" tIns="45720" rIns="91440" bIns="45720" rtlCol="0"/>
          <a:lstStyle>
            <a:lvl1pPr algn="r">
              <a:defRPr sz="1200"/>
            </a:lvl1pPr>
          </a:lstStyle>
          <a:p>
            <a:fld id="{F052AB7C-84DC-4FEA-B5CC-0FF051FFA645}" type="datetimeFigureOut">
              <a:rPr lang="de-DE" smtClean="0"/>
              <a:t>25.09.2018</a:t>
            </a:fld>
            <a:endParaRPr lang="de-DE" dirty="0"/>
          </a:p>
        </p:txBody>
      </p:sp>
      <p:sp>
        <p:nvSpPr>
          <p:cNvPr id="4" name="Fußzeilenplatzhalter 3"/>
          <p:cNvSpPr>
            <a:spLocks noGrp="1"/>
          </p:cNvSpPr>
          <p:nvPr>
            <p:ph type="ftr" sz="quarter" idx="2"/>
          </p:nvPr>
        </p:nvSpPr>
        <p:spPr>
          <a:xfrm>
            <a:off x="1" y="9378477"/>
            <a:ext cx="2946400" cy="494186"/>
          </a:xfrm>
          <a:prstGeom prst="rect">
            <a:avLst/>
          </a:prstGeom>
        </p:spPr>
        <p:txBody>
          <a:bodyPr vert="horz" lIns="91440" tIns="45720" rIns="91440" bIns="45720" rtlCol="0" anchor="b"/>
          <a:lstStyle>
            <a:lvl1pPr algn="l">
              <a:defRPr sz="1200"/>
            </a:lvl1pPr>
          </a:lstStyle>
          <a:p>
            <a:endParaRPr lang="de-DE" dirty="0"/>
          </a:p>
        </p:txBody>
      </p:sp>
      <p:sp>
        <p:nvSpPr>
          <p:cNvPr id="5" name="Foliennummernplatzhalter 4"/>
          <p:cNvSpPr>
            <a:spLocks noGrp="1"/>
          </p:cNvSpPr>
          <p:nvPr>
            <p:ph type="sldNum" sz="quarter" idx="3"/>
          </p:nvPr>
        </p:nvSpPr>
        <p:spPr>
          <a:xfrm>
            <a:off x="3849688" y="9378477"/>
            <a:ext cx="2946400" cy="494186"/>
          </a:xfrm>
          <a:prstGeom prst="rect">
            <a:avLst/>
          </a:prstGeom>
        </p:spPr>
        <p:txBody>
          <a:bodyPr vert="horz" lIns="91440" tIns="45720" rIns="91440" bIns="45720" rtlCol="0" anchor="b"/>
          <a:lstStyle>
            <a:lvl1pPr algn="r">
              <a:defRPr sz="1200"/>
            </a:lvl1pPr>
          </a:lstStyle>
          <a:p>
            <a:fld id="{96AC2059-A8CC-42A3-AC65-A15CE1949EB1}" type="slidenum">
              <a:rPr lang="de-DE" smtClean="0"/>
              <a:t>‹Nr.›</a:t>
            </a:fld>
            <a:endParaRPr lang="de-DE" dirty="0"/>
          </a:p>
        </p:txBody>
      </p:sp>
    </p:spTree>
    <p:extLst>
      <p:ext uri="{BB962C8B-B14F-4D97-AF65-F5344CB8AC3E}">
        <p14:creationId xmlns:p14="http://schemas.microsoft.com/office/powerpoint/2010/main" val="280429778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45659" cy="493633"/>
          </a:xfrm>
          <a:prstGeom prst="rect">
            <a:avLst/>
          </a:prstGeom>
        </p:spPr>
        <p:txBody>
          <a:bodyPr vert="horz" lIns="91440" tIns="45720" rIns="91440" bIns="45720" rtlCol="0"/>
          <a:lstStyle>
            <a:lvl1pPr algn="l">
              <a:defRPr sz="1200"/>
            </a:lvl1pPr>
          </a:lstStyle>
          <a:p>
            <a:endParaRPr lang="de-DE" dirty="0"/>
          </a:p>
        </p:txBody>
      </p:sp>
      <p:sp>
        <p:nvSpPr>
          <p:cNvPr id="3" name="Datumsplatzhalter 2"/>
          <p:cNvSpPr>
            <a:spLocks noGrp="1"/>
          </p:cNvSpPr>
          <p:nvPr>
            <p:ph type="dt" idx="1"/>
          </p:nvPr>
        </p:nvSpPr>
        <p:spPr>
          <a:xfrm>
            <a:off x="3850443" y="0"/>
            <a:ext cx="2945659" cy="493633"/>
          </a:xfrm>
          <a:prstGeom prst="rect">
            <a:avLst/>
          </a:prstGeom>
        </p:spPr>
        <p:txBody>
          <a:bodyPr vert="horz" lIns="91440" tIns="45720" rIns="91440" bIns="45720" rtlCol="0"/>
          <a:lstStyle>
            <a:lvl1pPr algn="r">
              <a:defRPr sz="1200"/>
            </a:lvl1pPr>
          </a:lstStyle>
          <a:p>
            <a:fld id="{2564ECA4-36CA-419D-931F-CE2C91F7EA5D}" type="datetimeFigureOut">
              <a:rPr lang="de-DE" smtClean="0"/>
              <a:t>25.09.2018</a:t>
            </a:fld>
            <a:endParaRPr lang="de-DE" dirty="0"/>
          </a:p>
        </p:txBody>
      </p:sp>
      <p:sp>
        <p:nvSpPr>
          <p:cNvPr id="4" name="Folienbildplatzhalter 3"/>
          <p:cNvSpPr>
            <a:spLocks noGrp="1" noRot="1" noChangeAspect="1"/>
          </p:cNvSpPr>
          <p:nvPr>
            <p:ph type="sldImg" idx="2"/>
          </p:nvPr>
        </p:nvSpPr>
        <p:spPr>
          <a:xfrm>
            <a:off x="930275" y="739775"/>
            <a:ext cx="4937125" cy="3703638"/>
          </a:xfrm>
          <a:prstGeom prst="rect">
            <a:avLst/>
          </a:prstGeom>
          <a:noFill/>
          <a:ln w="12700">
            <a:solidFill>
              <a:prstClr val="black"/>
            </a:solidFill>
          </a:ln>
        </p:spPr>
        <p:txBody>
          <a:bodyPr vert="horz" lIns="91440" tIns="45720" rIns="91440" bIns="45720" rtlCol="0" anchor="ctr"/>
          <a:lstStyle/>
          <a:p>
            <a:endParaRPr lang="de-DE" dirty="0"/>
          </a:p>
        </p:txBody>
      </p:sp>
      <p:sp>
        <p:nvSpPr>
          <p:cNvPr id="5" name="Notizenplatzhalter 4"/>
          <p:cNvSpPr>
            <a:spLocks noGrp="1"/>
          </p:cNvSpPr>
          <p:nvPr>
            <p:ph type="body" sz="quarter" idx="3"/>
          </p:nvPr>
        </p:nvSpPr>
        <p:spPr>
          <a:xfrm>
            <a:off x="679768" y="4689516"/>
            <a:ext cx="5438140" cy="4442698"/>
          </a:xfrm>
          <a:prstGeom prst="rect">
            <a:avLst/>
          </a:prstGeom>
        </p:spPr>
        <p:txBody>
          <a:bodyPr vert="horz" lIns="91440" tIns="45720" rIns="91440" bIns="45720" rtlCol="0">
            <a:normAutofit/>
          </a:body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6" name="Fußzeilenplatzhalter 5"/>
          <p:cNvSpPr>
            <a:spLocks noGrp="1"/>
          </p:cNvSpPr>
          <p:nvPr>
            <p:ph type="ftr" sz="quarter" idx="4"/>
          </p:nvPr>
        </p:nvSpPr>
        <p:spPr>
          <a:xfrm>
            <a:off x="0" y="9377316"/>
            <a:ext cx="2945659" cy="493633"/>
          </a:xfrm>
          <a:prstGeom prst="rect">
            <a:avLst/>
          </a:prstGeom>
        </p:spPr>
        <p:txBody>
          <a:bodyPr vert="horz" lIns="91440" tIns="45720" rIns="91440" bIns="45720" rtlCol="0" anchor="b"/>
          <a:lstStyle>
            <a:lvl1pPr algn="l">
              <a:defRPr sz="1200"/>
            </a:lvl1pPr>
          </a:lstStyle>
          <a:p>
            <a:endParaRPr lang="de-DE" dirty="0"/>
          </a:p>
        </p:txBody>
      </p:sp>
      <p:sp>
        <p:nvSpPr>
          <p:cNvPr id="7" name="Foliennummernplatzhalter 6"/>
          <p:cNvSpPr>
            <a:spLocks noGrp="1"/>
          </p:cNvSpPr>
          <p:nvPr>
            <p:ph type="sldNum" sz="quarter" idx="5"/>
          </p:nvPr>
        </p:nvSpPr>
        <p:spPr>
          <a:xfrm>
            <a:off x="3850443" y="9377316"/>
            <a:ext cx="2945659" cy="493633"/>
          </a:xfrm>
          <a:prstGeom prst="rect">
            <a:avLst/>
          </a:prstGeom>
        </p:spPr>
        <p:txBody>
          <a:bodyPr vert="horz" lIns="91440" tIns="45720" rIns="91440" bIns="45720" rtlCol="0" anchor="b"/>
          <a:lstStyle>
            <a:lvl1pPr algn="r">
              <a:defRPr sz="1200"/>
            </a:lvl1pPr>
          </a:lstStyle>
          <a:p>
            <a:fld id="{2877B75E-46DD-46CD-BFD7-01CE4A8660FC}" type="slidenum">
              <a:rPr lang="de-DE" smtClean="0"/>
              <a:t>‹Nr.›</a:t>
            </a:fld>
            <a:endParaRPr lang="de-DE" dirty="0"/>
          </a:p>
        </p:txBody>
      </p:sp>
    </p:spTree>
    <p:extLst>
      <p:ext uri="{BB962C8B-B14F-4D97-AF65-F5344CB8AC3E}">
        <p14:creationId xmlns:p14="http://schemas.microsoft.com/office/powerpoint/2010/main" val="359565160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endParaRPr lang="de-DE" dirty="0"/>
          </a:p>
        </p:txBody>
      </p:sp>
      <p:sp>
        <p:nvSpPr>
          <p:cNvPr id="4" name="Foliennummernplatzhalter 3"/>
          <p:cNvSpPr>
            <a:spLocks noGrp="1"/>
          </p:cNvSpPr>
          <p:nvPr>
            <p:ph type="sldNum" sz="quarter" idx="10"/>
          </p:nvPr>
        </p:nvSpPr>
        <p:spPr/>
        <p:txBody>
          <a:bodyPr/>
          <a:lstStyle/>
          <a:p>
            <a:fld id="{22E218C4-41A8-684B-AF4F-B9D499E35F6B}" type="slidenum">
              <a:rPr lang="de-DE" smtClean="0"/>
              <a:pPr/>
              <a:t>6</a:t>
            </a:fld>
            <a:endParaRPr lang="de-DE" dirty="0"/>
          </a:p>
        </p:txBody>
      </p:sp>
    </p:spTree>
    <p:extLst>
      <p:ext uri="{BB962C8B-B14F-4D97-AF65-F5344CB8AC3E}">
        <p14:creationId xmlns:p14="http://schemas.microsoft.com/office/powerpoint/2010/main" val="393217709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userDrawn="1">
  <p:cSld name="Abschlusschart">
    <p:spTree>
      <p:nvGrpSpPr>
        <p:cNvPr id="1" name=""/>
        <p:cNvGrpSpPr/>
        <p:nvPr/>
      </p:nvGrpSpPr>
      <p:grpSpPr>
        <a:xfrm>
          <a:off x="0" y="0"/>
          <a:ext cx="0" cy="0"/>
          <a:chOff x="0" y="0"/>
          <a:chExt cx="0" cy="0"/>
        </a:xfrm>
      </p:grpSpPr>
      <p:sp>
        <p:nvSpPr>
          <p:cNvPr id="3" name="Rechteck 2"/>
          <p:cNvSpPr/>
          <p:nvPr userDrawn="1"/>
        </p:nvSpPr>
        <p:spPr>
          <a:xfrm>
            <a:off x="0" y="0"/>
            <a:ext cx="9143695" cy="6858000"/>
          </a:xfrm>
          <a:prstGeom prst="rect">
            <a:avLst/>
          </a:prstGeom>
          <a:solidFill>
            <a:srgbClr val="003D6A"/>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dirty="0"/>
          </a:p>
        </p:txBody>
      </p:sp>
      <p:sp>
        <p:nvSpPr>
          <p:cNvPr id="12" name="Textfeld 11"/>
          <p:cNvSpPr txBox="1"/>
          <p:nvPr userDrawn="1"/>
        </p:nvSpPr>
        <p:spPr>
          <a:xfrm>
            <a:off x="304" y="6317852"/>
            <a:ext cx="9143390" cy="307777"/>
          </a:xfrm>
          <a:prstGeom prst="rect">
            <a:avLst/>
          </a:prstGeom>
          <a:noFill/>
        </p:spPr>
        <p:txBody>
          <a:bodyPr wrap="square" rtlCol="0">
            <a:spAutoFit/>
          </a:bodyPr>
          <a:lstStyle/>
          <a:p>
            <a:pPr lvl="0" algn="ctr"/>
            <a:r>
              <a:rPr lang="de-DE" sz="1400" dirty="0" smtClean="0">
                <a:solidFill>
                  <a:srgbClr val="FFFFFF"/>
                </a:solidFill>
                <a:latin typeface="Calibri"/>
                <a:cs typeface="Calibri"/>
              </a:rPr>
              <a:t>www.schunk.com</a:t>
            </a:r>
          </a:p>
        </p:txBody>
      </p:sp>
      <p:pic>
        <p:nvPicPr>
          <p:cNvPr id="6" name="Bild 5" descr="LOGOBALKEN_NEU.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330912"/>
            <a:ext cx="9143391" cy="1584854"/>
          </a:xfrm>
          <a:prstGeom prst="rect">
            <a:avLst/>
          </a:prstGeom>
        </p:spPr>
      </p:pic>
      <p:pic>
        <p:nvPicPr>
          <p:cNvPr id="7" name="Bild 6" descr="TOOLS_RS_NEU.png"/>
          <p:cNvPicPr>
            <a:picLocks noChangeAspect="1"/>
          </p:cNvPicPr>
          <p:nvPr userDrawn="1"/>
        </p:nvPicPr>
        <p:blipFill>
          <a:blip cstate="print">
            <a:extLst>
              <a:ext uri="{28A0092B-C50C-407E-A947-70E740481C1C}">
                <a14:useLocalDpi xmlns:a14="http://schemas.microsoft.com/office/drawing/2010/main" val="0"/>
              </a:ext>
            </a:extLst>
          </a:blip>
          <a:stretch>
            <a:fillRect/>
          </a:stretch>
        </p:blipFill>
        <p:spPr>
          <a:xfrm>
            <a:off x="3614734" y="4457701"/>
            <a:ext cx="1913922" cy="1913922"/>
          </a:xfrm>
          <a:prstGeom prst="rect">
            <a:avLst/>
          </a:prstGeom>
        </p:spPr>
      </p:pic>
    </p:spTree>
    <p:extLst>
      <p:ext uri="{BB962C8B-B14F-4D97-AF65-F5344CB8AC3E}">
        <p14:creationId xmlns:p14="http://schemas.microsoft.com/office/powerpoint/2010/main" val="3686859744"/>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userDrawn="1">
  <p:cSld name="1_Vertikaler Titel und Text">
    <p:spTree>
      <p:nvGrpSpPr>
        <p:cNvPr id="1" name=""/>
        <p:cNvGrpSpPr/>
        <p:nvPr/>
      </p:nvGrpSpPr>
      <p:grpSpPr>
        <a:xfrm>
          <a:off x="0" y="0"/>
          <a:ext cx="0" cy="0"/>
          <a:chOff x="0" y="0"/>
          <a:chExt cx="0" cy="0"/>
        </a:xfrm>
      </p:grpSpPr>
      <p:pic>
        <p:nvPicPr>
          <p:cNvPr id="7" name="Grafik 6"/>
          <p:cNvPicPr>
            <a:picLocks noChangeAspect="1"/>
          </p:cNvPicPr>
          <p:nvPr userDrawn="1"/>
        </p:nvPicPr>
        <p:blipFill rotWithShape="1">
          <a:blip r:embed="rId2" cstate="print">
            <a:extLst>
              <a:ext uri="{28A0092B-C50C-407E-A947-70E740481C1C}">
                <a14:useLocalDpi xmlns:a14="http://schemas.microsoft.com/office/drawing/2010/main" val="0"/>
              </a:ext>
            </a:extLst>
          </a:blip>
          <a:srcRect/>
          <a:stretch/>
        </p:blipFill>
        <p:spPr>
          <a:xfrm>
            <a:off x="0" y="-9937"/>
            <a:ext cx="9144000" cy="6858000"/>
          </a:xfrm>
          <a:prstGeom prst="rect">
            <a:avLst/>
          </a:prstGeom>
        </p:spPr>
      </p:pic>
      <p:sp>
        <p:nvSpPr>
          <p:cNvPr id="10" name="Rechteck 9"/>
          <p:cNvSpPr/>
          <p:nvPr userDrawn="1"/>
        </p:nvSpPr>
        <p:spPr>
          <a:xfrm>
            <a:off x="304" y="6220359"/>
            <a:ext cx="9143696" cy="637641"/>
          </a:xfrm>
          <a:prstGeom prst="rect">
            <a:avLst/>
          </a:prstGeom>
          <a:solidFill>
            <a:srgbClr val="003D6A"/>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dirty="0"/>
          </a:p>
        </p:txBody>
      </p:sp>
      <p:pic>
        <p:nvPicPr>
          <p:cNvPr id="9" name="Bild 4"/>
          <p:cNvPicPr>
            <a:picLocks noChangeAspect="1"/>
          </p:cNvPicPr>
          <p:nvPr userDrawn="1"/>
        </p:nvPicPr>
        <p:blipFill>
          <a:blip r:embed="rId3" cstate="print"/>
          <a:stretch>
            <a:fillRect/>
          </a:stretch>
        </p:blipFill>
        <p:spPr>
          <a:xfrm>
            <a:off x="0" y="6046520"/>
            <a:ext cx="9144000" cy="749300"/>
          </a:xfrm>
          <a:prstGeom prst="rect">
            <a:avLst/>
          </a:prstGeom>
        </p:spPr>
      </p:pic>
      <p:sp>
        <p:nvSpPr>
          <p:cNvPr id="11" name="Textfeld 10"/>
          <p:cNvSpPr txBox="1"/>
          <p:nvPr userDrawn="1"/>
        </p:nvSpPr>
        <p:spPr>
          <a:xfrm>
            <a:off x="600438" y="6442893"/>
            <a:ext cx="5699754" cy="365124"/>
          </a:xfrm>
          <a:prstGeom prst="rect">
            <a:avLst/>
          </a:prstGeom>
        </p:spPr>
        <p:txBody>
          <a:bodyPr vert="horz" lIns="91440" tIns="45720" rIns="91440" bIns="45720" rtlCol="0" anchor="ctr"/>
          <a:lstStyle/>
          <a:p>
            <a:pPr marL="0" marR="0" indent="0" algn="l" defTabSz="457200" rtl="0" eaLnBrk="1" fontAlgn="auto" latinLnBrk="0" hangingPunct="1">
              <a:lnSpc>
                <a:spcPct val="100000"/>
              </a:lnSpc>
              <a:spcBef>
                <a:spcPts val="0"/>
              </a:spcBef>
              <a:spcAft>
                <a:spcPts val="0"/>
              </a:spcAft>
              <a:buClrTx/>
              <a:buSzTx/>
              <a:buFontTx/>
              <a:buNone/>
              <a:tabLst/>
              <a:defRPr/>
            </a:pPr>
            <a:r>
              <a:rPr lang="de-DE" sz="1200" kern="1200" smtClean="0">
                <a:solidFill>
                  <a:schemeClr val="bg1"/>
                </a:solidFill>
                <a:latin typeface="+mn-lt"/>
                <a:ea typeface="+mn-ea"/>
                <a:cs typeface="+mn-cs"/>
              </a:rPr>
              <a:t>Changeur outil automatique I Changeur outils automatique I SHS</a:t>
            </a:r>
            <a:endParaRPr lang="de-DE" sz="1200" kern="1200" dirty="0" smtClean="0">
              <a:solidFill>
                <a:schemeClr val="bg1"/>
              </a:solidFill>
              <a:latin typeface="+mn-lt"/>
              <a:ea typeface="+mn-ea"/>
              <a:cs typeface="+mn-cs"/>
            </a:endParaRPr>
          </a:p>
        </p:txBody>
      </p:sp>
      <p:sp>
        <p:nvSpPr>
          <p:cNvPr id="14" name="Textfeld 13"/>
          <p:cNvSpPr txBox="1"/>
          <p:nvPr userDrawn="1"/>
        </p:nvSpPr>
        <p:spPr>
          <a:xfrm>
            <a:off x="5229226" y="1193162"/>
            <a:ext cx="3914774" cy="611021"/>
          </a:xfrm>
          <a:prstGeom prst="rect">
            <a:avLst/>
          </a:prstGeom>
          <a:solidFill>
            <a:srgbClr val="009EE0"/>
          </a:solidFill>
        </p:spPr>
        <p:txBody>
          <a:bodyPr wrap="square" lIns="90000" tIns="90000" bIns="0" rtlCol="0" anchor="ctr" anchorCtr="0">
            <a:spAutoFit/>
          </a:bodyPr>
          <a:lstStyle/>
          <a:p>
            <a:pPr>
              <a:lnSpc>
                <a:spcPts val="4000"/>
              </a:lnSpc>
            </a:pPr>
            <a:r>
              <a:rPr lang="de-DE" sz="4000" b="1" smtClean="0">
                <a:solidFill>
                  <a:schemeClr val="bg1"/>
                </a:solidFill>
              </a:rPr>
              <a:t>SHS</a:t>
            </a:r>
            <a:endParaRPr lang="de-DE" sz="4000" b="1" dirty="0">
              <a:solidFill>
                <a:schemeClr val="bg1"/>
              </a:solidFill>
            </a:endParaRPr>
          </a:p>
        </p:txBody>
      </p:sp>
    </p:spTree>
    <p:extLst>
      <p:ext uri="{BB962C8B-B14F-4D97-AF65-F5344CB8AC3E}">
        <p14:creationId xmlns:p14="http://schemas.microsoft.com/office/powerpoint/2010/main" val="1565901622"/>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userDrawn="1">
  <p:cSld name="Abschlussfolie">
    <p:spTree>
      <p:nvGrpSpPr>
        <p:cNvPr id="1" name=""/>
        <p:cNvGrpSpPr/>
        <p:nvPr/>
      </p:nvGrpSpPr>
      <p:grpSpPr>
        <a:xfrm>
          <a:off x="0" y="0"/>
          <a:ext cx="0" cy="0"/>
          <a:chOff x="0" y="0"/>
          <a:chExt cx="0" cy="0"/>
        </a:xfrm>
      </p:grpSpPr>
      <p:pic>
        <p:nvPicPr>
          <p:cNvPr id="3" name="Grafik 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381"/>
            <a:ext cx="9144000" cy="6857238"/>
          </a:xfrm>
          <a:prstGeom prst="rect">
            <a:avLst/>
          </a:prstGeom>
        </p:spPr>
      </p:pic>
    </p:spTree>
    <p:extLst>
      <p:ext uri="{BB962C8B-B14F-4D97-AF65-F5344CB8AC3E}">
        <p14:creationId xmlns:p14="http://schemas.microsoft.com/office/powerpoint/2010/main" val="1697041570"/>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elplatzhalt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de-DE" smtClean="0"/>
              <a:t>Titelmasterformat durch Klicken bearbeiten</a:t>
            </a:r>
            <a:endParaRPr lang="de-DE"/>
          </a:p>
        </p:txBody>
      </p:sp>
      <p:sp>
        <p:nvSpPr>
          <p:cNvPr id="3" name="Textplatzhalt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Datumsplatzhalt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73BCD97-0B87-4521-A781-F12B14A176C5}" type="datetimeFigureOut">
              <a:rPr lang="de-DE" smtClean="0"/>
              <a:t>25.09.2018</a:t>
            </a:fld>
            <a:endParaRPr lang="de-DE" dirty="0"/>
          </a:p>
        </p:txBody>
      </p:sp>
      <p:sp>
        <p:nvSpPr>
          <p:cNvPr id="5" name="Fußzeilenplatzhalt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de-DE" dirty="0"/>
          </a:p>
        </p:txBody>
      </p:sp>
      <p:sp>
        <p:nvSpPr>
          <p:cNvPr id="6" name="Foliennummernplatzhalt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33EF583-D48F-4DF6-A67F-76FA2942B778}" type="slidenum">
              <a:rPr lang="de-DE" smtClean="0"/>
              <a:t>‹Nr.›</a:t>
            </a:fld>
            <a:endParaRPr lang="de-DE" dirty="0"/>
          </a:p>
        </p:txBody>
      </p:sp>
    </p:spTree>
  </p:cSld>
  <p:clrMap bg1="lt1" tx1="dk1" bg2="lt2" tx2="dk2" accent1="accent1" accent2="accent2" accent3="accent3" accent4="accent4" accent5="accent5" accent6="accent6" hlink="hlink" folHlink="folHlink"/>
  <p:sldLayoutIdLst>
    <p:sldLayoutId id="2147483661" r:id="rId1"/>
    <p:sldLayoutId id="2147483678" r:id="rId2"/>
    <p:sldLayoutId id="2147483679" r:id="rId3"/>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Bild 1" descr="Meister_2.jp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10" y="978"/>
            <a:ext cx="9144000" cy="5643467"/>
          </a:xfrm>
          <a:prstGeom prst="rect">
            <a:avLst/>
          </a:prstGeom>
        </p:spPr>
      </p:pic>
      <p:sp>
        <p:nvSpPr>
          <p:cNvPr id="8" name="Rechteck 7"/>
          <p:cNvSpPr/>
          <p:nvPr/>
        </p:nvSpPr>
        <p:spPr>
          <a:xfrm>
            <a:off x="-304" y="5644445"/>
            <a:ext cx="9143695" cy="1213555"/>
          </a:xfrm>
          <a:prstGeom prst="rect">
            <a:avLst/>
          </a:prstGeom>
          <a:solidFill>
            <a:srgbClr val="003D6A"/>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dirty="0"/>
          </a:p>
        </p:txBody>
      </p:sp>
      <p:sp>
        <p:nvSpPr>
          <p:cNvPr id="12" name="Titel 1"/>
          <p:cNvSpPr txBox="1">
            <a:spLocks/>
          </p:cNvSpPr>
          <p:nvPr/>
        </p:nvSpPr>
        <p:spPr>
          <a:xfrm>
            <a:off x="474734" y="4926900"/>
            <a:ext cx="4181931" cy="601129"/>
          </a:xfrm>
          <a:prstGeom prst="rect">
            <a:avLst/>
          </a:prstGeom>
          <a:noFill/>
          <a:ln>
            <a:noFill/>
          </a:ln>
          <a:effectLst>
            <a:outerShdw blurRad="431800" dist="38100" dir="2700000">
              <a:srgbClr val="000000">
                <a:alpha val="43000"/>
              </a:srgbClr>
            </a:outerShdw>
          </a:effectLst>
        </p:spPr>
        <p:txBody>
          <a:bodyPr wrap="square" anchor="ctr" anchorCtr="0">
            <a:noAutofit/>
          </a:bodyPr>
          <a:lstStyle/>
          <a:p>
            <a:pPr marL="84138" lvl="0">
              <a:spcBef>
                <a:spcPct val="0"/>
              </a:spcBef>
              <a:spcAft>
                <a:spcPts val="1200"/>
              </a:spcAft>
              <a:defRPr/>
            </a:pPr>
            <a:endParaRPr lang="de-DE" sz="1500" dirty="0" smtClean="0">
              <a:solidFill>
                <a:srgbClr val="FFFFFF"/>
              </a:solidFill>
            </a:endParaRPr>
          </a:p>
        </p:txBody>
      </p:sp>
      <p:sp>
        <p:nvSpPr>
          <p:cNvPr id="9" name="Titel 1"/>
          <p:cNvSpPr txBox="1">
            <a:spLocks/>
          </p:cNvSpPr>
          <p:nvPr/>
        </p:nvSpPr>
        <p:spPr>
          <a:xfrm>
            <a:off x="474734" y="3926421"/>
            <a:ext cx="9144000" cy="1152879"/>
          </a:xfrm>
          <a:prstGeom prst="rect">
            <a:avLst/>
          </a:prstGeom>
          <a:noFill/>
          <a:ln>
            <a:noFill/>
          </a:ln>
          <a:effectLst>
            <a:outerShdw blurRad="431800" dist="38100" dir="2700000">
              <a:srgbClr val="000000">
                <a:alpha val="43000"/>
              </a:srgbClr>
            </a:outerShdw>
          </a:effectLst>
        </p:spPr>
        <p:txBody>
          <a:bodyPr wrap="square" anchor="ctr" anchorCtr="0">
            <a:noAutofit/>
          </a:bodyPr>
          <a:lstStyle/>
          <a:p>
            <a:pPr marL="84138" lvl="0">
              <a:lnSpc>
                <a:spcPts val="3200"/>
              </a:lnSpc>
              <a:spcBef>
                <a:spcPct val="0"/>
              </a:spcBef>
              <a:spcAft>
                <a:spcPts val="1200"/>
              </a:spcAft>
              <a:defRPr/>
            </a:pPr>
            <a:r>
              <a:rPr lang="de-DE" sz="3000">
                <a:solidFill>
                  <a:srgbClr val="FFFFFF"/>
                </a:solidFill>
              </a:rPr>
              <a:t>Présentation du produit</a:t>
            </a:r>
            <a:endParaRPr lang="de-DE" sz="3000" dirty="0" smtClean="0">
              <a:solidFill>
                <a:srgbClr val="FFFFFF"/>
              </a:solidFill>
            </a:endParaRPr>
          </a:p>
          <a:p>
            <a:pPr marL="84138" lvl="0">
              <a:lnSpc>
                <a:spcPts val="3200"/>
              </a:lnSpc>
              <a:spcBef>
                <a:spcPct val="0"/>
              </a:spcBef>
              <a:spcAft>
                <a:spcPts val="1200"/>
              </a:spcAft>
              <a:defRPr/>
            </a:pPr>
            <a:r>
              <a:rPr lang="de-DE" sz="3000" dirty="0" smtClean="0">
                <a:solidFill>
                  <a:srgbClr val="FFFFFF"/>
                </a:solidFill>
              </a:rPr>
              <a:t>SHS</a:t>
            </a:r>
          </a:p>
        </p:txBody>
      </p:sp>
      <p:pic>
        <p:nvPicPr>
          <p:cNvPr id="11" name="Bild 10"/>
          <p:cNvPicPr>
            <a:picLocks noChangeAspect="1"/>
          </p:cNvPicPr>
          <p:nvPr/>
        </p:nvPicPr>
        <p:blipFill>
          <a:blip r:embed="rId3"/>
          <a:stretch>
            <a:fillRect/>
          </a:stretch>
        </p:blipFill>
        <p:spPr>
          <a:xfrm>
            <a:off x="-610" y="5483469"/>
            <a:ext cx="9144000" cy="1320800"/>
          </a:xfrm>
          <a:prstGeom prst="rect">
            <a:avLst/>
          </a:prstGeom>
        </p:spPr>
      </p:pic>
      <p:sp>
        <p:nvSpPr>
          <p:cNvPr id="13" name="Titel 1"/>
          <p:cNvSpPr txBox="1">
            <a:spLocks/>
          </p:cNvSpPr>
          <p:nvPr/>
        </p:nvSpPr>
        <p:spPr>
          <a:xfrm>
            <a:off x="474734" y="5079300"/>
            <a:ext cx="4181931" cy="601129"/>
          </a:xfrm>
          <a:prstGeom prst="rect">
            <a:avLst/>
          </a:prstGeom>
          <a:noFill/>
          <a:ln>
            <a:noFill/>
          </a:ln>
          <a:effectLst>
            <a:outerShdw blurRad="431800" dist="38100" dir="2700000">
              <a:srgbClr val="000000">
                <a:alpha val="43000"/>
              </a:srgbClr>
            </a:outerShdw>
          </a:effectLst>
        </p:spPr>
        <p:txBody>
          <a:bodyPr wrap="square" anchor="ctr" anchorCtr="0">
            <a:noAutofit/>
          </a:bodyPr>
          <a:lstStyle/>
          <a:p>
            <a:pPr marL="84138" lvl="0">
              <a:spcBef>
                <a:spcPct val="0"/>
              </a:spcBef>
              <a:spcAft>
                <a:spcPts val="1200"/>
              </a:spcAft>
              <a:defRPr/>
            </a:pPr>
            <a:r>
              <a:rPr lang="de-DE" sz="1500" smtClean="0">
                <a:solidFill>
                  <a:srgbClr val="FFFFFF"/>
                </a:solidFill>
              </a:rPr>
              <a:t>Changeur outils automatique </a:t>
            </a:r>
            <a:endParaRPr lang="de-DE" sz="1500" dirty="0" smtClean="0">
              <a:solidFill>
                <a:srgbClr val="FFFFFF"/>
              </a:solidFill>
            </a:endParaRPr>
          </a:p>
        </p:txBody>
      </p:sp>
    </p:spTree>
    <p:extLst>
      <p:ext uri="{BB962C8B-B14F-4D97-AF65-F5344CB8AC3E}">
        <p14:creationId xmlns:p14="http://schemas.microsoft.com/office/powerpoint/2010/main" val="156665906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feld 7"/>
          <p:cNvSpPr txBox="1"/>
          <p:nvPr/>
        </p:nvSpPr>
        <p:spPr>
          <a:xfrm>
            <a:off x="2627313" y="473082"/>
            <a:ext cx="6516687" cy="611021"/>
          </a:xfrm>
          <a:prstGeom prst="rect">
            <a:avLst/>
          </a:prstGeom>
          <a:solidFill>
            <a:srgbClr val="003D6A"/>
          </a:solidFill>
        </p:spPr>
        <p:txBody>
          <a:bodyPr wrap="square" lIns="90000" tIns="90000" bIns="0" rtlCol="0" anchor="ctr" anchorCtr="0">
            <a:spAutoFit/>
          </a:bodyPr>
          <a:lstStyle/>
          <a:p>
            <a:pPr>
              <a:lnSpc>
                <a:spcPts val="4000"/>
              </a:lnSpc>
            </a:pPr>
            <a:r>
              <a:rPr lang="de-DE" sz="4000" b="1" smtClean="0">
                <a:solidFill>
                  <a:schemeClr val="bg1"/>
                </a:solidFill>
              </a:rPr>
              <a:t>Changeur outils automatique </a:t>
            </a:r>
            <a:endParaRPr lang="de-DE" sz="4000" b="1" dirty="0">
              <a:solidFill>
                <a:schemeClr val="bg1"/>
              </a:solidFill>
            </a:endParaRPr>
          </a:p>
        </p:txBody>
      </p:sp>
      <p:sp>
        <p:nvSpPr>
          <p:cNvPr id="36" name="Textfeld 35"/>
          <p:cNvSpPr txBox="1"/>
          <p:nvPr/>
        </p:nvSpPr>
        <p:spPr>
          <a:xfrm>
            <a:off x="5148064" y="3297758"/>
            <a:ext cx="3888432" cy="923330"/>
          </a:xfrm>
          <a:prstGeom prst="rect">
            <a:avLst/>
          </a:prstGeom>
          <a:noFill/>
        </p:spPr>
        <p:txBody>
          <a:bodyPr wrap="square" rtlCol="0">
            <a:spAutoFit/>
          </a:bodyPr>
          <a:lstStyle/>
          <a:p>
            <a:endParaRPr lang="de-DE" b="1">
              <a:solidFill>
                <a:srgbClr val="003D6A"/>
              </a:solidFill>
            </a:endParaRPr>
          </a:p>
          <a:p>
            <a:endParaRPr lang="de-DE" b="1" smtClean="0">
              <a:solidFill>
                <a:srgbClr val="00446B"/>
              </a:solidFill>
            </a:endParaRPr>
          </a:p>
          <a:p>
            <a:r>
              <a:rPr lang="de-DE" b="1">
                <a:solidFill>
                  <a:srgbClr val="00446B"/>
                </a:solidFill>
              </a:rPr>
              <a:t>jusqu'à un poids de manipulation de 58 kg</a:t>
            </a:r>
            <a:endParaRPr lang="de-DE" b="1" dirty="0">
              <a:solidFill>
                <a:srgbClr val="003D6A"/>
              </a:solidFill>
            </a:endParaRPr>
          </a:p>
        </p:txBody>
      </p:sp>
      <p:sp>
        <p:nvSpPr>
          <p:cNvPr id="18" name="Textfeld 17"/>
          <p:cNvSpPr txBox="1"/>
          <p:nvPr/>
        </p:nvSpPr>
        <p:spPr>
          <a:xfrm>
            <a:off x="5148064" y="2013724"/>
            <a:ext cx="3888432" cy="1284034"/>
          </a:xfrm>
          <a:prstGeom prst="rect">
            <a:avLst/>
          </a:prstGeom>
          <a:noFill/>
        </p:spPr>
        <p:txBody>
          <a:bodyPr wrap="square" rtlCol="0">
            <a:noAutofit/>
          </a:bodyPr>
          <a:lstStyle/>
          <a:p>
            <a:r>
              <a:rPr lang="de-DE" sz="1600" b="1" dirty="0" smtClean="0">
                <a:solidFill>
                  <a:srgbClr val="003D6A"/>
                </a:solidFill>
              </a:rPr>
              <a:t>Changeur outils manuel avec passages d'air intégrés et passages électrique optionnels</a:t>
            </a:r>
            <a:endParaRPr lang="de-DE" sz="1600" b="1" dirty="0">
              <a:solidFill>
                <a:srgbClr val="003D6A"/>
              </a:solidFill>
            </a:endParaRPr>
          </a:p>
        </p:txBody>
      </p:sp>
      <p:pic>
        <p:nvPicPr>
          <p:cNvPr id="6" name="Grafik 5"/>
          <p:cNvPicPr>
            <a:picLocks/>
          </p:cNvPicPr>
          <p:nvPr/>
        </p:nvPicPr>
        <p:blipFill>
          <a:blip r:embed="rId2" cstate="print">
            <a:extLst>
              <a:ext uri="{28A0092B-C50C-407E-A947-70E740481C1C}">
                <a14:useLocalDpi xmlns:a14="http://schemas.microsoft.com/office/drawing/2010/main" val="0"/>
              </a:ext>
            </a:extLst>
          </a:blip>
          <a:stretch>
            <a:fillRect/>
          </a:stretch>
        </p:blipFill>
        <p:spPr>
          <a:xfrm>
            <a:off x="323528" y="2060848"/>
            <a:ext cx="4320000" cy="3600000"/>
          </a:xfrm>
          <a:prstGeom prst="rect">
            <a:avLst/>
          </a:prstGeom>
        </p:spPr>
      </p:pic>
    </p:spTree>
    <p:extLst>
      <p:ext uri="{BB962C8B-B14F-4D97-AF65-F5344CB8AC3E}">
        <p14:creationId xmlns:p14="http://schemas.microsoft.com/office/powerpoint/2010/main" val="213493988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feld 7"/>
          <p:cNvSpPr txBox="1"/>
          <p:nvPr/>
        </p:nvSpPr>
        <p:spPr>
          <a:xfrm>
            <a:off x="2627313" y="473083"/>
            <a:ext cx="6516687" cy="611021"/>
          </a:xfrm>
          <a:prstGeom prst="rect">
            <a:avLst/>
          </a:prstGeom>
          <a:solidFill>
            <a:srgbClr val="003D6A"/>
          </a:solidFill>
        </p:spPr>
        <p:txBody>
          <a:bodyPr wrap="square" lIns="90000" tIns="90000" bIns="0" rtlCol="0" anchor="ctr" anchorCtr="0">
            <a:spAutoFit/>
          </a:bodyPr>
          <a:lstStyle/>
          <a:p>
            <a:pPr>
              <a:lnSpc>
                <a:spcPts val="4000"/>
              </a:lnSpc>
            </a:pPr>
            <a:r>
              <a:rPr lang="de-DE" sz="4000" b="1" smtClean="0">
                <a:solidFill>
                  <a:schemeClr val="bg1"/>
                </a:solidFill>
              </a:rPr>
              <a:t>Principe de fonctionnement</a:t>
            </a:r>
            <a:endParaRPr lang="de-DE" sz="4000" b="1" dirty="0">
              <a:solidFill>
                <a:schemeClr val="bg1"/>
              </a:solidFill>
            </a:endParaRPr>
          </a:p>
        </p:txBody>
      </p:sp>
      <p:grpSp>
        <p:nvGrpSpPr>
          <p:cNvPr id="5" name="Gruppieren 4"/>
          <p:cNvGrpSpPr/>
          <p:nvPr/>
        </p:nvGrpSpPr>
        <p:grpSpPr>
          <a:xfrm>
            <a:off x="5220073" y="4253523"/>
            <a:ext cx="3923928" cy="338554"/>
            <a:chOff x="363001" y="1167083"/>
            <a:chExt cx="4015045" cy="338554"/>
          </a:xfrm>
        </p:grpSpPr>
        <p:sp>
          <p:nvSpPr>
            <p:cNvPr id="6" name="Textfeld 5"/>
            <p:cNvSpPr txBox="1"/>
            <p:nvPr/>
          </p:nvSpPr>
          <p:spPr>
            <a:xfrm>
              <a:off x="576736" y="1167083"/>
              <a:ext cx="3801310" cy="338554"/>
            </a:xfrm>
            <a:prstGeom prst="rect">
              <a:avLst/>
            </a:prstGeom>
            <a:noFill/>
          </p:spPr>
          <p:txBody>
            <a:bodyPr wrap="square" rtlCol="0">
              <a:spAutoFit/>
            </a:bodyPr>
            <a:lstStyle/>
            <a:p>
              <a:pPr>
                <a:spcAft>
                  <a:spcPts val="600"/>
                </a:spcAft>
                <a:buSzPct val="130000"/>
              </a:pPr>
              <a:r>
                <a:rPr lang="de-DE" sz="1600" b="1" dirty="0" smtClean="0">
                  <a:solidFill>
                    <a:srgbClr val="003D6A"/>
                  </a:solidFill>
                </a:rPr>
                <a:t>Boulon d'arrêt</a:t>
              </a:r>
              <a:endParaRPr lang="de-DE" sz="1600" b="1" dirty="0">
                <a:solidFill>
                  <a:srgbClr val="003D6A"/>
                </a:solidFill>
              </a:endParaRPr>
            </a:p>
          </p:txBody>
        </p:sp>
        <p:grpSp>
          <p:nvGrpSpPr>
            <p:cNvPr id="7" name="Gruppieren 6"/>
            <p:cNvGrpSpPr/>
            <p:nvPr/>
          </p:nvGrpSpPr>
          <p:grpSpPr>
            <a:xfrm>
              <a:off x="363001" y="1182472"/>
              <a:ext cx="318475" cy="307777"/>
              <a:chOff x="356215" y="791337"/>
              <a:chExt cx="318475" cy="307777"/>
            </a:xfrm>
          </p:grpSpPr>
          <p:sp>
            <p:nvSpPr>
              <p:cNvPr id="9" name="Oval 8"/>
              <p:cNvSpPr>
                <a:spLocks noChangeArrowheads="1"/>
              </p:cNvSpPr>
              <p:nvPr/>
            </p:nvSpPr>
            <p:spPr bwMode="auto">
              <a:xfrm>
                <a:off x="384437" y="845415"/>
                <a:ext cx="216000" cy="216000"/>
              </a:xfrm>
              <a:prstGeom prst="ellipse">
                <a:avLst/>
              </a:prstGeom>
              <a:solidFill>
                <a:srgbClr val="009EE2"/>
              </a:solidFill>
              <a:ln w="9525">
                <a:solidFill>
                  <a:schemeClr val="bg1"/>
                </a:solidFill>
                <a:round/>
                <a:headEnd/>
                <a:tailEnd/>
              </a:ln>
              <a:extLst/>
            </p:spPr>
            <p:txBody>
              <a:bodyPr vert="horz" wrap="square" lIns="91440" tIns="45720" rIns="91440" bIns="45720" numCol="1" anchor="t" anchorCtr="0" compatLnSpc="1">
                <a:prstTxWarp prst="textNoShape">
                  <a:avLst/>
                </a:prstTxWarp>
              </a:bodyPr>
              <a:lstStyle/>
              <a:p>
                <a:endParaRPr lang="de-DE" dirty="0"/>
              </a:p>
            </p:txBody>
          </p:sp>
          <p:sp>
            <p:nvSpPr>
              <p:cNvPr id="10" name="Textfeld 9"/>
              <p:cNvSpPr txBox="1"/>
              <p:nvPr/>
            </p:nvSpPr>
            <p:spPr>
              <a:xfrm>
                <a:off x="356215" y="791337"/>
                <a:ext cx="318475" cy="307777"/>
              </a:xfrm>
              <a:prstGeom prst="rect">
                <a:avLst/>
              </a:prstGeom>
              <a:noFill/>
            </p:spPr>
            <p:txBody>
              <a:bodyPr wrap="square" rtlCol="0">
                <a:spAutoFit/>
              </a:bodyPr>
              <a:lstStyle/>
              <a:p>
                <a:r>
                  <a:rPr lang="de-DE" sz="1400" b="1" dirty="0" smtClean="0">
                    <a:solidFill>
                      <a:schemeClr val="bg1"/>
                    </a:solidFill>
                  </a:rPr>
                  <a:t>3</a:t>
                </a:r>
                <a:endParaRPr lang="de-DE" sz="1400" b="1" dirty="0">
                  <a:solidFill>
                    <a:schemeClr val="bg1"/>
                  </a:solidFill>
                </a:endParaRPr>
              </a:p>
            </p:txBody>
          </p:sp>
        </p:grpSp>
      </p:grpSp>
      <p:grpSp>
        <p:nvGrpSpPr>
          <p:cNvPr id="11" name="Gruppieren 10"/>
          <p:cNvGrpSpPr/>
          <p:nvPr/>
        </p:nvGrpSpPr>
        <p:grpSpPr>
          <a:xfrm>
            <a:off x="5220072" y="3954037"/>
            <a:ext cx="3816425" cy="338554"/>
            <a:chOff x="363001" y="867597"/>
            <a:chExt cx="4015045" cy="338554"/>
          </a:xfrm>
        </p:grpSpPr>
        <p:sp>
          <p:nvSpPr>
            <p:cNvPr id="12" name="Textfeld 11"/>
            <p:cNvSpPr txBox="1"/>
            <p:nvPr/>
          </p:nvSpPr>
          <p:spPr>
            <a:xfrm>
              <a:off x="576736" y="867597"/>
              <a:ext cx="3801310" cy="338554"/>
            </a:xfrm>
            <a:prstGeom prst="rect">
              <a:avLst/>
            </a:prstGeom>
            <a:noFill/>
          </p:spPr>
          <p:txBody>
            <a:bodyPr wrap="square" rtlCol="0">
              <a:spAutoFit/>
            </a:bodyPr>
            <a:lstStyle/>
            <a:p>
              <a:pPr>
                <a:spcAft>
                  <a:spcPts val="600"/>
                </a:spcAft>
                <a:buSzPct val="130000"/>
              </a:pPr>
              <a:r>
                <a:rPr lang="de-DE" sz="1600" b="1" dirty="0" smtClean="0">
                  <a:solidFill>
                    <a:srgbClr val="003D6A"/>
                  </a:solidFill>
                </a:rPr>
                <a:t>Détecteur de verrouillage</a:t>
              </a:r>
              <a:endParaRPr lang="de-DE" sz="1600" b="1" dirty="0">
                <a:solidFill>
                  <a:srgbClr val="003D6A"/>
                </a:solidFill>
              </a:endParaRPr>
            </a:p>
          </p:txBody>
        </p:sp>
        <p:grpSp>
          <p:nvGrpSpPr>
            <p:cNvPr id="13" name="Gruppieren 12"/>
            <p:cNvGrpSpPr/>
            <p:nvPr/>
          </p:nvGrpSpPr>
          <p:grpSpPr>
            <a:xfrm>
              <a:off x="363001" y="882986"/>
              <a:ext cx="318475" cy="307777"/>
              <a:chOff x="356215" y="791337"/>
              <a:chExt cx="318475" cy="307777"/>
            </a:xfrm>
          </p:grpSpPr>
          <p:sp>
            <p:nvSpPr>
              <p:cNvPr id="14" name="Oval 8"/>
              <p:cNvSpPr>
                <a:spLocks noChangeArrowheads="1"/>
              </p:cNvSpPr>
              <p:nvPr/>
            </p:nvSpPr>
            <p:spPr bwMode="auto">
              <a:xfrm>
                <a:off x="384437" y="845415"/>
                <a:ext cx="216000" cy="216000"/>
              </a:xfrm>
              <a:prstGeom prst="ellipse">
                <a:avLst/>
              </a:prstGeom>
              <a:solidFill>
                <a:srgbClr val="009EE2"/>
              </a:solidFill>
              <a:ln w="9525">
                <a:solidFill>
                  <a:schemeClr val="bg1"/>
                </a:solidFill>
                <a:round/>
                <a:headEnd/>
                <a:tailEnd/>
              </a:ln>
              <a:extLst/>
            </p:spPr>
            <p:txBody>
              <a:bodyPr vert="horz" wrap="square" lIns="91440" tIns="45720" rIns="91440" bIns="45720" numCol="1" anchor="t" anchorCtr="0" compatLnSpc="1">
                <a:prstTxWarp prst="textNoShape">
                  <a:avLst/>
                </a:prstTxWarp>
              </a:bodyPr>
              <a:lstStyle/>
              <a:p>
                <a:endParaRPr lang="de-DE" dirty="0"/>
              </a:p>
            </p:txBody>
          </p:sp>
          <p:sp>
            <p:nvSpPr>
              <p:cNvPr id="15" name="Textfeld 14"/>
              <p:cNvSpPr txBox="1"/>
              <p:nvPr/>
            </p:nvSpPr>
            <p:spPr>
              <a:xfrm>
                <a:off x="356215" y="791337"/>
                <a:ext cx="318475" cy="307777"/>
              </a:xfrm>
              <a:prstGeom prst="rect">
                <a:avLst/>
              </a:prstGeom>
              <a:noFill/>
            </p:spPr>
            <p:txBody>
              <a:bodyPr wrap="square" rtlCol="0">
                <a:spAutoFit/>
              </a:bodyPr>
              <a:lstStyle/>
              <a:p>
                <a:r>
                  <a:rPr lang="de-DE" sz="1400" b="1" dirty="0" smtClean="0">
                    <a:solidFill>
                      <a:schemeClr val="bg1"/>
                    </a:solidFill>
                  </a:rPr>
                  <a:t>2</a:t>
                </a:r>
                <a:endParaRPr lang="de-DE" sz="1400" b="1" dirty="0">
                  <a:solidFill>
                    <a:schemeClr val="bg1"/>
                  </a:solidFill>
                </a:endParaRPr>
              </a:p>
            </p:txBody>
          </p:sp>
        </p:grpSp>
      </p:grpSp>
      <p:grpSp>
        <p:nvGrpSpPr>
          <p:cNvPr id="16" name="Gruppieren 15"/>
          <p:cNvGrpSpPr/>
          <p:nvPr/>
        </p:nvGrpSpPr>
        <p:grpSpPr>
          <a:xfrm>
            <a:off x="5220073" y="3645024"/>
            <a:ext cx="3816424" cy="338554"/>
            <a:chOff x="363001" y="558584"/>
            <a:chExt cx="4015045" cy="338554"/>
          </a:xfrm>
        </p:grpSpPr>
        <p:sp>
          <p:nvSpPr>
            <p:cNvPr id="17" name="Textfeld 16"/>
            <p:cNvSpPr txBox="1"/>
            <p:nvPr/>
          </p:nvSpPr>
          <p:spPr>
            <a:xfrm>
              <a:off x="576736" y="558584"/>
              <a:ext cx="3801310" cy="338554"/>
            </a:xfrm>
            <a:prstGeom prst="rect">
              <a:avLst/>
            </a:prstGeom>
            <a:noFill/>
          </p:spPr>
          <p:txBody>
            <a:bodyPr wrap="square" rtlCol="0">
              <a:spAutoFit/>
            </a:bodyPr>
            <a:lstStyle/>
            <a:p>
              <a:pPr>
                <a:spcAft>
                  <a:spcPts val="600"/>
                </a:spcAft>
                <a:buSzPct val="130000"/>
              </a:pPr>
              <a:r>
                <a:rPr lang="de-DE" sz="1600" b="1" smtClean="0">
                  <a:solidFill>
                    <a:srgbClr val="003D6A"/>
                  </a:solidFill>
                </a:rPr>
                <a:t>Levier manuel</a:t>
              </a:r>
              <a:endParaRPr lang="de-DE" sz="1600" b="1" dirty="0">
                <a:solidFill>
                  <a:srgbClr val="003D6A"/>
                </a:solidFill>
              </a:endParaRPr>
            </a:p>
          </p:txBody>
        </p:sp>
        <p:grpSp>
          <p:nvGrpSpPr>
            <p:cNvPr id="18" name="Gruppieren 17"/>
            <p:cNvGrpSpPr/>
            <p:nvPr/>
          </p:nvGrpSpPr>
          <p:grpSpPr>
            <a:xfrm>
              <a:off x="363001" y="573973"/>
              <a:ext cx="318475" cy="307777"/>
              <a:chOff x="356215" y="791337"/>
              <a:chExt cx="318475" cy="307777"/>
            </a:xfrm>
          </p:grpSpPr>
          <p:sp>
            <p:nvSpPr>
              <p:cNvPr id="19" name="Oval 8"/>
              <p:cNvSpPr>
                <a:spLocks noChangeArrowheads="1"/>
              </p:cNvSpPr>
              <p:nvPr/>
            </p:nvSpPr>
            <p:spPr bwMode="auto">
              <a:xfrm>
                <a:off x="384437" y="845415"/>
                <a:ext cx="216000" cy="216000"/>
              </a:xfrm>
              <a:prstGeom prst="ellipse">
                <a:avLst/>
              </a:prstGeom>
              <a:solidFill>
                <a:srgbClr val="009EE2"/>
              </a:solidFill>
              <a:ln w="9525">
                <a:solidFill>
                  <a:schemeClr val="bg1"/>
                </a:solidFill>
                <a:round/>
                <a:headEnd/>
                <a:tailEnd/>
              </a:ln>
              <a:extLst/>
            </p:spPr>
            <p:txBody>
              <a:bodyPr vert="horz" wrap="square" lIns="91440" tIns="45720" rIns="91440" bIns="45720" numCol="1" anchor="t" anchorCtr="0" compatLnSpc="1">
                <a:prstTxWarp prst="textNoShape">
                  <a:avLst/>
                </a:prstTxWarp>
              </a:bodyPr>
              <a:lstStyle/>
              <a:p>
                <a:endParaRPr lang="de-DE" dirty="0"/>
              </a:p>
            </p:txBody>
          </p:sp>
          <p:sp>
            <p:nvSpPr>
              <p:cNvPr id="20" name="Textfeld 19"/>
              <p:cNvSpPr txBox="1"/>
              <p:nvPr/>
            </p:nvSpPr>
            <p:spPr>
              <a:xfrm>
                <a:off x="356215" y="791337"/>
                <a:ext cx="318475" cy="307777"/>
              </a:xfrm>
              <a:prstGeom prst="rect">
                <a:avLst/>
              </a:prstGeom>
              <a:noFill/>
            </p:spPr>
            <p:txBody>
              <a:bodyPr wrap="square" rtlCol="0">
                <a:spAutoFit/>
              </a:bodyPr>
              <a:lstStyle/>
              <a:p>
                <a:r>
                  <a:rPr lang="de-DE" sz="1400" b="1" dirty="0" smtClean="0">
                    <a:solidFill>
                      <a:schemeClr val="bg1"/>
                    </a:solidFill>
                  </a:rPr>
                  <a:t>1</a:t>
                </a:r>
                <a:endParaRPr lang="de-DE" sz="1400" b="1" dirty="0">
                  <a:solidFill>
                    <a:schemeClr val="bg1"/>
                  </a:solidFill>
                </a:endParaRPr>
              </a:p>
            </p:txBody>
          </p:sp>
        </p:grpSp>
      </p:grpSp>
      <p:grpSp>
        <p:nvGrpSpPr>
          <p:cNvPr id="21" name="Gruppieren 20"/>
          <p:cNvGrpSpPr/>
          <p:nvPr/>
        </p:nvGrpSpPr>
        <p:grpSpPr>
          <a:xfrm>
            <a:off x="5220072" y="4557515"/>
            <a:ext cx="3923929" cy="338554"/>
            <a:chOff x="363001" y="1471075"/>
            <a:chExt cx="4015045" cy="338554"/>
          </a:xfrm>
        </p:grpSpPr>
        <p:sp>
          <p:nvSpPr>
            <p:cNvPr id="22" name="Textfeld 21"/>
            <p:cNvSpPr txBox="1"/>
            <p:nvPr/>
          </p:nvSpPr>
          <p:spPr>
            <a:xfrm>
              <a:off x="576736" y="1471075"/>
              <a:ext cx="3801310" cy="338554"/>
            </a:xfrm>
            <a:prstGeom prst="rect">
              <a:avLst/>
            </a:prstGeom>
            <a:noFill/>
          </p:spPr>
          <p:txBody>
            <a:bodyPr wrap="square" rtlCol="0">
              <a:spAutoFit/>
            </a:bodyPr>
            <a:lstStyle/>
            <a:p>
              <a:pPr>
                <a:spcAft>
                  <a:spcPts val="600"/>
                </a:spcAft>
                <a:buSzPct val="130000"/>
              </a:pPr>
              <a:r>
                <a:rPr lang="de-DE" sz="1600" b="1" dirty="0" smtClean="0">
                  <a:solidFill>
                    <a:srgbClr val="003D6A"/>
                  </a:solidFill>
                </a:rPr>
                <a:t>Passage d'air </a:t>
              </a:r>
              <a:endParaRPr lang="de-DE" sz="1600" b="1" dirty="0">
                <a:solidFill>
                  <a:srgbClr val="003D6A"/>
                </a:solidFill>
              </a:endParaRPr>
            </a:p>
          </p:txBody>
        </p:sp>
        <p:grpSp>
          <p:nvGrpSpPr>
            <p:cNvPr id="23" name="Gruppieren 22"/>
            <p:cNvGrpSpPr/>
            <p:nvPr/>
          </p:nvGrpSpPr>
          <p:grpSpPr>
            <a:xfrm>
              <a:off x="363001" y="1486464"/>
              <a:ext cx="318475" cy="307777"/>
              <a:chOff x="348595" y="795672"/>
              <a:chExt cx="318475" cy="307777"/>
            </a:xfrm>
          </p:grpSpPr>
          <p:sp>
            <p:nvSpPr>
              <p:cNvPr id="24" name="Oval 8"/>
              <p:cNvSpPr>
                <a:spLocks noChangeArrowheads="1"/>
              </p:cNvSpPr>
              <p:nvPr/>
            </p:nvSpPr>
            <p:spPr bwMode="auto">
              <a:xfrm>
                <a:off x="384437" y="845415"/>
                <a:ext cx="216000" cy="216000"/>
              </a:xfrm>
              <a:prstGeom prst="ellipse">
                <a:avLst/>
              </a:prstGeom>
              <a:solidFill>
                <a:srgbClr val="009EE2"/>
              </a:solidFill>
              <a:ln w="9525">
                <a:solidFill>
                  <a:schemeClr val="bg1"/>
                </a:solidFill>
                <a:round/>
                <a:headEnd/>
                <a:tailEnd/>
              </a:ln>
              <a:extLst/>
            </p:spPr>
            <p:txBody>
              <a:bodyPr vert="horz" wrap="square" lIns="91440" tIns="45720" rIns="91440" bIns="45720" numCol="1" anchor="t" anchorCtr="0" compatLnSpc="1">
                <a:prstTxWarp prst="textNoShape">
                  <a:avLst/>
                </a:prstTxWarp>
              </a:bodyPr>
              <a:lstStyle/>
              <a:p>
                <a:endParaRPr lang="de-DE" dirty="0"/>
              </a:p>
            </p:txBody>
          </p:sp>
          <p:sp>
            <p:nvSpPr>
              <p:cNvPr id="25" name="Textfeld 24"/>
              <p:cNvSpPr txBox="1"/>
              <p:nvPr/>
            </p:nvSpPr>
            <p:spPr>
              <a:xfrm>
                <a:off x="348595" y="795672"/>
                <a:ext cx="318475" cy="307777"/>
              </a:xfrm>
              <a:prstGeom prst="rect">
                <a:avLst/>
              </a:prstGeom>
              <a:noFill/>
            </p:spPr>
            <p:txBody>
              <a:bodyPr wrap="square" rtlCol="0">
                <a:spAutoFit/>
              </a:bodyPr>
              <a:lstStyle/>
              <a:p>
                <a:r>
                  <a:rPr lang="de-DE" sz="1400" b="1" dirty="0" smtClean="0">
                    <a:solidFill>
                      <a:schemeClr val="bg1"/>
                    </a:solidFill>
                  </a:rPr>
                  <a:t>4</a:t>
                </a:r>
                <a:endParaRPr lang="de-DE" sz="1400" b="1" dirty="0">
                  <a:solidFill>
                    <a:schemeClr val="bg1"/>
                  </a:solidFill>
                </a:endParaRPr>
              </a:p>
            </p:txBody>
          </p:sp>
        </p:grpSp>
      </p:grpSp>
      <p:sp>
        <p:nvSpPr>
          <p:cNvPr id="58" name="Textfeld 57"/>
          <p:cNvSpPr txBox="1"/>
          <p:nvPr/>
        </p:nvSpPr>
        <p:spPr>
          <a:xfrm>
            <a:off x="5148064" y="2013724"/>
            <a:ext cx="3995936" cy="338554"/>
          </a:xfrm>
          <a:prstGeom prst="rect">
            <a:avLst/>
          </a:prstGeom>
          <a:noFill/>
        </p:spPr>
        <p:txBody>
          <a:bodyPr wrap="square" rtlCol="0">
            <a:spAutoFit/>
          </a:bodyPr>
          <a:lstStyle/>
          <a:p>
            <a:r>
              <a:rPr lang="de-DE" sz="1600" b="1" smtClean="0">
                <a:solidFill>
                  <a:srgbClr val="003D6A"/>
                </a:solidFill>
              </a:rPr>
              <a:t>Description du fonctionnement</a:t>
            </a:r>
            <a:endParaRPr lang="de-DE" sz="1600" b="1" dirty="0">
              <a:solidFill>
                <a:srgbClr val="003D6A"/>
              </a:solidFill>
            </a:endParaRPr>
          </a:p>
        </p:txBody>
      </p:sp>
      <p:sp>
        <p:nvSpPr>
          <p:cNvPr id="59" name="Textfeld 58"/>
          <p:cNvSpPr txBox="1"/>
          <p:nvPr/>
        </p:nvSpPr>
        <p:spPr>
          <a:xfrm>
            <a:off x="5148064" y="2298358"/>
            <a:ext cx="3995936" cy="1202650"/>
          </a:xfrm>
          <a:prstGeom prst="rect">
            <a:avLst/>
          </a:prstGeom>
          <a:noFill/>
        </p:spPr>
        <p:txBody>
          <a:bodyPr wrap="square" rtlCol="0">
            <a:normAutofit lnSpcReduction="10000"/>
          </a:bodyPr>
          <a:lstStyle/>
          <a:p>
            <a:r>
              <a:rPr lang="de-DE" sz="1100" smtClean="0">
                <a:solidFill>
                  <a:srgbClr val="003D6A"/>
                </a:solidFill>
              </a:rPr>
              <a:t>Le changeur manuel (SHS) se compose d'une tête manuelle (SHK) et d'un adaptateur manuel (SHA). La tête manuelle (SHK) est verrouillée avec l'adaptateur manuel (SHA) et ne présente aucun jeu grâce au verrouillage. Une goupille est poussée vers l'avant ou vers l'arrière via un levier manuel pour le verrouillage et le déverrouillage. Des passages pneumatiques intégrés alimentent l'outil en énergie.</a:t>
            </a:r>
          </a:p>
          <a:p>
            <a:endParaRPr lang="de-DE" sz="1600">
              <a:solidFill>
                <a:srgbClr val="003D6A"/>
              </a:solidFill>
            </a:endParaRPr>
          </a:p>
          <a:p>
            <a:endParaRPr lang="de-DE" sz="1600">
              <a:solidFill>
                <a:srgbClr val="003D6A"/>
              </a:solidFill>
            </a:endParaRPr>
          </a:p>
          <a:p>
            <a:endParaRPr lang="de-DE" sz="1600">
              <a:solidFill>
                <a:srgbClr val="003D6A"/>
              </a:solidFill>
            </a:endParaRPr>
          </a:p>
        </p:txBody>
      </p:sp>
      <p:pic>
        <p:nvPicPr>
          <p:cNvPr id="60" name="Grafik 59"/>
          <p:cNvPicPr>
            <a:picLocks/>
          </p:cNvPicPr>
          <p:nvPr/>
        </p:nvPicPr>
        <p:blipFill>
          <a:blip r:embed="rId2" cstate="print">
            <a:extLst>
              <a:ext uri="{28A0092B-C50C-407E-A947-70E740481C1C}">
                <a14:useLocalDpi xmlns:a14="http://schemas.microsoft.com/office/drawing/2010/main" val="0"/>
              </a:ext>
            </a:extLst>
          </a:blip>
          <a:stretch>
            <a:fillRect/>
          </a:stretch>
        </p:blipFill>
        <p:spPr>
          <a:xfrm>
            <a:off x="338095" y="2097743"/>
            <a:ext cx="4320000" cy="3600000"/>
          </a:xfrm>
          <a:prstGeom prst="rect">
            <a:avLst/>
          </a:prstGeom>
        </p:spPr>
      </p:pic>
    </p:spTree>
    <p:extLst>
      <p:ext uri="{BB962C8B-B14F-4D97-AF65-F5344CB8AC3E}">
        <p14:creationId xmlns:p14="http://schemas.microsoft.com/office/powerpoint/2010/main" val="270257393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Bild 4"/>
          <p:cNvPicPr>
            <a:picLocks noChangeAspect="1"/>
          </p:cNvPicPr>
          <p:nvPr/>
        </p:nvPicPr>
        <p:blipFill>
          <a:blip r:embed="rId2" cstate="print"/>
          <a:stretch>
            <a:fillRect/>
          </a:stretch>
        </p:blipFill>
        <p:spPr>
          <a:xfrm>
            <a:off x="0" y="6046520"/>
            <a:ext cx="9144000" cy="749300"/>
          </a:xfrm>
          <a:prstGeom prst="rect">
            <a:avLst/>
          </a:prstGeom>
        </p:spPr>
      </p:pic>
      <p:sp>
        <p:nvSpPr>
          <p:cNvPr id="8" name="Textfeld 7"/>
          <p:cNvSpPr txBox="1"/>
          <p:nvPr/>
        </p:nvSpPr>
        <p:spPr>
          <a:xfrm>
            <a:off x="2627313" y="473082"/>
            <a:ext cx="6516687" cy="611021"/>
          </a:xfrm>
          <a:prstGeom prst="rect">
            <a:avLst/>
          </a:prstGeom>
          <a:solidFill>
            <a:srgbClr val="003D6A"/>
          </a:solidFill>
        </p:spPr>
        <p:txBody>
          <a:bodyPr wrap="square" lIns="90000" tIns="90000" bIns="0" rtlCol="0" anchor="ctr" anchorCtr="0">
            <a:spAutoFit/>
          </a:bodyPr>
          <a:lstStyle/>
          <a:p>
            <a:pPr>
              <a:lnSpc>
                <a:spcPts val="4000"/>
              </a:lnSpc>
            </a:pPr>
            <a:r>
              <a:rPr lang="de-DE" sz="4000" b="1" smtClean="0">
                <a:solidFill>
                  <a:schemeClr val="bg1"/>
                </a:solidFill>
              </a:rPr>
              <a:t>Avantages - Vos bénéfices</a:t>
            </a:r>
            <a:endParaRPr lang="de-DE" sz="4000" b="1" dirty="0">
              <a:solidFill>
                <a:schemeClr val="bg1"/>
              </a:solidFill>
            </a:endParaRPr>
          </a:p>
        </p:txBody>
      </p:sp>
      <p:sp>
        <p:nvSpPr>
          <p:cNvPr id="26" name="Textfeld 25"/>
          <p:cNvSpPr txBox="1"/>
          <p:nvPr/>
        </p:nvSpPr>
        <p:spPr>
          <a:xfrm>
            <a:off x="373226" y="1581054"/>
            <a:ext cx="4320000" cy="4465465"/>
          </a:xfrm>
          <a:prstGeom prst="rect">
            <a:avLst/>
          </a:prstGeom>
          <a:noFill/>
        </p:spPr>
        <p:txBody>
          <a:bodyPr wrap="square" rtlCol="0">
            <a:noAutofit/>
          </a:bodyPr>
          <a:lstStyle/>
          <a:p>
            <a:pPr marL="463550" indent="-285750">
              <a:lnSpc>
                <a:spcPct val="100000"/>
              </a:lnSpc>
              <a:spcBef>
                <a:spcPts val="0"/>
              </a:spcBef>
              <a:spcAft>
                <a:spcPts val="600"/>
              </a:spcAft>
              <a:buClr>
                <a:srgbClr val="009EE2"/>
              </a:buClr>
              <a:buSzPct val="100000"/>
              <a:buFont typeface="Calibri" panose="020F0502020204030204" pitchFamily="34" charset="0"/>
              <a:buChar char="●"/>
            </a:pPr>
            <a:r>
              <a:rPr lang="de-DE" sz="1600" b="1" dirty="0">
                <a:solidFill>
                  <a:srgbClr val="003D6A"/>
                </a:solidFill>
                <a:effectLst/>
              </a:rPr>
              <a:t>Gamme disponible en six tailles </a:t>
            </a:r>
            <a:r>
              <a:rPr lang="de-DE" sz="1600" dirty="0">
                <a:solidFill>
                  <a:srgbClr val="003D6A"/>
                </a:solidFill>
                <a:effectLst/>
              </a:rPr>
              <a:t>pour une sélection de taille optimale et une large plage d'applications</a:t>
            </a:r>
          </a:p>
          <a:p>
            <a:pPr marL="463550" indent="-285750">
              <a:spcAft>
                <a:spcPts val="600"/>
              </a:spcAft>
              <a:buClr>
                <a:srgbClr val="009EE2"/>
              </a:buClr>
              <a:buSzPct val="100000"/>
              <a:buFont typeface="Calibri" panose="020F0502020204030204" pitchFamily="34" charset="0"/>
              <a:buChar char="●"/>
            </a:pPr>
            <a:r>
              <a:rPr lang="de-DE" sz="1600" b="1" dirty="0">
                <a:solidFill>
                  <a:srgbClr val="003D6A"/>
                </a:solidFill>
                <a:effectLst/>
              </a:rPr>
              <a:t>Passages pneumatiques intégrés </a:t>
            </a:r>
            <a:r>
              <a:rPr lang="de-DE" sz="1600" dirty="0">
                <a:solidFill>
                  <a:srgbClr val="003D6A"/>
                </a:solidFill>
                <a:effectLst/>
              </a:rPr>
              <a:t>pour une alimentation en air fiable des modules de préhension et autres outils</a:t>
            </a:r>
          </a:p>
          <a:p>
            <a:pPr marL="463550" indent="-285750">
              <a:spcAft>
                <a:spcPts val="600"/>
              </a:spcAft>
              <a:buClr>
                <a:srgbClr val="009EE2"/>
              </a:buClr>
              <a:buSzPct val="100000"/>
              <a:buFont typeface="Calibri" panose="020F0502020204030204" pitchFamily="34" charset="0"/>
              <a:buChar char="●"/>
            </a:pPr>
            <a:r>
              <a:rPr lang="de-DE" sz="1600" b="1" dirty="0">
                <a:solidFill>
                  <a:srgbClr val="003D6A"/>
                </a:solidFill>
                <a:effectLst/>
              </a:rPr>
              <a:t>Le levier de verrouillage est tiré vers l'avant pour l'ouverture </a:t>
            </a:r>
            <a:r>
              <a:rPr lang="de-DE" sz="1600" dirty="0">
                <a:solidFill>
                  <a:srgbClr val="003D6A"/>
                </a:solidFill>
                <a:effectLst/>
              </a:rPr>
              <a:t>cela permet au changeur outils d'être facilement utilisé, même dans des environnements confinés.</a:t>
            </a:r>
          </a:p>
        </p:txBody>
      </p:sp>
      <p:sp>
        <p:nvSpPr>
          <p:cNvPr id="6" name="Textfeld 5"/>
          <p:cNvSpPr txBox="1"/>
          <p:nvPr/>
        </p:nvSpPr>
        <p:spPr>
          <a:xfrm>
            <a:off x="5004528" y="1988840"/>
            <a:ext cx="4031968" cy="3960440"/>
          </a:xfrm>
          <a:prstGeom prst="rect">
            <a:avLst/>
          </a:prstGeom>
          <a:noFill/>
        </p:spPr>
        <p:txBody>
          <a:bodyPr wrap="square" rtlCol="0">
            <a:noAutofit/>
          </a:bodyPr>
          <a:lstStyle/>
          <a:p>
            <a:pPr marL="463550" indent="-285750">
              <a:spcAft>
                <a:spcPts val="600"/>
              </a:spcAft>
              <a:buClr>
                <a:srgbClr val="009EE2"/>
              </a:buClr>
              <a:buSzPct val="100000"/>
              <a:buFont typeface="Calibri" panose="020F0502020204030204" pitchFamily="34" charset="0"/>
              <a:buChar char="●"/>
            </a:pPr>
            <a:r>
              <a:rPr lang="de-DE" sz="1600" b="1">
                <a:solidFill>
                  <a:srgbClr val="003D6A"/>
                </a:solidFill>
              </a:rPr>
              <a:t>Verrouillage en contrôle de présence en option </a:t>
            </a:r>
            <a:r>
              <a:rPr lang="de-DE" sz="1600">
                <a:solidFill>
                  <a:srgbClr val="003D6A"/>
                </a:solidFill>
              </a:rPr>
              <a:t>Sécurité de processus ainsi accrue</a:t>
            </a:r>
          </a:p>
          <a:p>
            <a:pPr marL="463550" indent="-285750">
              <a:spcAft>
                <a:spcPts val="600"/>
              </a:spcAft>
              <a:buClr>
                <a:srgbClr val="009EE2"/>
              </a:buClr>
              <a:buSzPct val="100000"/>
              <a:buFont typeface="Calibri" panose="020F0502020204030204" pitchFamily="34" charset="0"/>
              <a:buChar char="●"/>
            </a:pPr>
            <a:r>
              <a:rPr lang="de-DE" sz="1600" b="1">
                <a:solidFill>
                  <a:srgbClr val="003D6A"/>
                </a:solidFill>
              </a:rPr>
              <a:t>Grande diversité de modules électriques, pneumatiques et de fluides </a:t>
            </a:r>
            <a:r>
              <a:rPr lang="de-DE" sz="1600">
                <a:solidFill>
                  <a:srgbClr val="003D6A"/>
                </a:solidFill>
              </a:rPr>
              <a:t>pour des possibilités de transmission d’énergie universelles.</a:t>
            </a:r>
          </a:p>
          <a:p>
            <a:pPr marL="463550" indent="-285750">
              <a:spcAft>
                <a:spcPts val="600"/>
              </a:spcAft>
              <a:buClr>
                <a:srgbClr val="009EE2"/>
              </a:buClr>
              <a:buSzPct val="100000"/>
              <a:buFont typeface="Calibri" panose="020F0502020204030204" pitchFamily="34" charset="0"/>
              <a:buChar char="●"/>
            </a:pPr>
            <a:r>
              <a:rPr lang="de-DE" sz="1600" b="1">
                <a:solidFill>
                  <a:srgbClr val="003D6A"/>
                </a:solidFill>
              </a:rPr>
              <a:t>Interface de fixation ISO </a:t>
            </a:r>
            <a:r>
              <a:rPr lang="de-DE" sz="1600">
                <a:solidFill>
                  <a:srgbClr val="003D6A"/>
                </a:solidFill>
              </a:rPr>
              <a:t>pour le montage aisé sur la plupart des types de robots sans plaques d'adaptation supplémentaires</a:t>
            </a:r>
          </a:p>
        </p:txBody>
      </p:sp>
    </p:spTree>
    <p:extLst>
      <p:ext uri="{BB962C8B-B14F-4D97-AF65-F5344CB8AC3E}">
        <p14:creationId xmlns:p14="http://schemas.microsoft.com/office/powerpoint/2010/main" val="389194588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Bild 4"/>
          <p:cNvPicPr>
            <a:picLocks noChangeAspect="1"/>
          </p:cNvPicPr>
          <p:nvPr/>
        </p:nvPicPr>
        <p:blipFill>
          <a:blip r:embed="rId2" cstate="print"/>
          <a:stretch>
            <a:fillRect/>
          </a:stretch>
        </p:blipFill>
        <p:spPr>
          <a:xfrm>
            <a:off x="0" y="6046520"/>
            <a:ext cx="9144000" cy="749300"/>
          </a:xfrm>
          <a:prstGeom prst="rect">
            <a:avLst/>
          </a:prstGeom>
        </p:spPr>
      </p:pic>
      <p:sp>
        <p:nvSpPr>
          <p:cNvPr id="8" name="Textfeld 7"/>
          <p:cNvSpPr txBox="1"/>
          <p:nvPr/>
        </p:nvSpPr>
        <p:spPr>
          <a:xfrm>
            <a:off x="2627313" y="473082"/>
            <a:ext cx="6516687" cy="611021"/>
          </a:xfrm>
          <a:prstGeom prst="rect">
            <a:avLst/>
          </a:prstGeom>
          <a:solidFill>
            <a:srgbClr val="003D6A"/>
          </a:solidFill>
        </p:spPr>
        <p:txBody>
          <a:bodyPr wrap="square" lIns="90000" tIns="90000" bIns="0" rtlCol="0" anchor="ctr" anchorCtr="0">
            <a:spAutoFit/>
          </a:bodyPr>
          <a:lstStyle/>
          <a:p>
            <a:pPr>
              <a:lnSpc>
                <a:spcPts val="4000"/>
              </a:lnSpc>
            </a:pPr>
            <a:r>
              <a:rPr lang="de-DE" sz="4000" b="1" smtClean="0">
                <a:solidFill>
                  <a:schemeClr val="bg1"/>
                </a:solidFill>
              </a:rPr>
              <a:t>Caractéristique techniques</a:t>
            </a:r>
            <a:endParaRPr lang="de-DE" sz="4000" b="1" dirty="0">
              <a:solidFill>
                <a:schemeClr val="bg1"/>
              </a:solidFill>
            </a:endParaRPr>
          </a:p>
        </p:txBody>
      </p:sp>
      <p:graphicFrame>
        <p:nvGraphicFramePr>
          <p:cNvPr id="5" name="Inhaltsplatzhalter 13"/>
          <p:cNvGraphicFramePr>
            <a:graphicFrameLocks/>
          </p:cNvGraphicFramePr>
          <p:nvPr>
            <p:extLst>
              <p:ext uri="{D42A27DB-BD31-4B8C-83A1-F6EECF244321}">
                <p14:modId xmlns:p14="http://schemas.microsoft.com/office/powerpoint/2010/main" val="2286723298"/>
              </p:ext>
            </p:extLst>
          </p:nvPr>
        </p:nvGraphicFramePr>
        <p:xfrm>
          <a:off x="971600" y="1488656"/>
          <a:ext cx="7200800" cy="4604640"/>
        </p:xfrm>
        <a:graphic>
          <a:graphicData uri="http://schemas.openxmlformats.org/drawingml/2006/table">
            <a:tbl>
              <a:tblPr firstRow="1" bandRow="1">
                <a:effectLst>
                  <a:outerShdw blurRad="50800" dist="38100" algn="l" rotWithShape="0">
                    <a:prstClr val="black">
                      <a:alpha val="40000"/>
                    </a:prstClr>
                  </a:outerShdw>
                </a:effectLst>
                <a:tableStyleId>{2D5ABB26-0587-4C30-8999-92F81FD0307C}</a:tableStyleId>
              </a:tblPr>
              <a:tblGrid>
                <a:gridCol w="1584176"/>
                <a:gridCol w="1296144"/>
                <a:gridCol w="1368152"/>
                <a:gridCol w="2952328"/>
              </a:tblGrid>
              <a:tr h="295578">
                <a:tc gridSpan="4">
                  <a:txBody>
                    <a:bodyPr/>
                    <a:lstStyle/>
                    <a:p>
                      <a:pPr marL="0" marR="0" indent="0" algn="l" defTabSz="914400" rtl="0" eaLnBrk="1" fontAlgn="auto" latinLnBrk="0" hangingPunct="1">
                        <a:lnSpc>
                          <a:spcPct val="100000"/>
                        </a:lnSpc>
                        <a:spcBef>
                          <a:spcPts val="0"/>
                        </a:spcBef>
                        <a:spcAft>
                          <a:spcPts val="600"/>
                        </a:spcAft>
                        <a:buClrTx/>
                        <a:buSzPct val="130000"/>
                        <a:buFontTx/>
                        <a:buNone/>
                        <a:tabLst/>
                        <a:defRPr/>
                      </a:pPr>
                      <a:r>
                        <a:rPr lang="de-DE" sz="1600" b="1" kern="1200" dirty="0" err="1" smtClean="0">
                          <a:solidFill>
                            <a:srgbClr val="003D6A"/>
                          </a:solidFill>
                          <a:latin typeface="+mn-lt"/>
                          <a:ea typeface="+mn-ea"/>
                          <a:cs typeface="+mn-cs"/>
                        </a:rPr>
                        <a:t>Vue</a:t>
                      </a:r>
                      <a:r>
                        <a:rPr lang="de-DE" sz="1600" b="1" kern="1200" dirty="0" smtClean="0">
                          <a:solidFill>
                            <a:srgbClr val="003D6A"/>
                          </a:solidFill>
                          <a:latin typeface="+mn-lt"/>
                          <a:ea typeface="+mn-ea"/>
                          <a:cs typeface="+mn-cs"/>
                        </a:rPr>
                        <a:t> </a:t>
                      </a:r>
                      <a:r>
                        <a:rPr lang="de-DE" sz="1600" b="1" kern="1200" dirty="0" err="1" smtClean="0">
                          <a:solidFill>
                            <a:srgbClr val="003D6A"/>
                          </a:solidFill>
                          <a:latin typeface="+mn-lt"/>
                          <a:ea typeface="+mn-ea"/>
                          <a:cs typeface="+mn-cs"/>
                        </a:rPr>
                        <a:t>d'ensemble</a:t>
                      </a:r>
                      <a:r>
                        <a:rPr lang="de-DE" sz="1600" b="1" kern="1200" dirty="0" smtClean="0">
                          <a:solidFill>
                            <a:srgbClr val="003D6A"/>
                          </a:solidFill>
                          <a:latin typeface="+mn-lt"/>
                          <a:ea typeface="+mn-ea"/>
                          <a:cs typeface="+mn-cs"/>
                        </a:rPr>
                        <a:t> des </a:t>
                      </a:r>
                      <a:r>
                        <a:rPr lang="de-DE" sz="1600" b="1" kern="1200" dirty="0" err="1" smtClean="0">
                          <a:solidFill>
                            <a:srgbClr val="003D6A"/>
                          </a:solidFill>
                          <a:latin typeface="+mn-lt"/>
                          <a:ea typeface="+mn-ea"/>
                          <a:cs typeface="+mn-cs"/>
                        </a:rPr>
                        <a:t>données</a:t>
                      </a:r>
                      <a:r>
                        <a:rPr lang="de-DE" sz="1600" b="1" kern="1200" dirty="0" smtClean="0">
                          <a:solidFill>
                            <a:srgbClr val="003D6A"/>
                          </a:solidFill>
                          <a:latin typeface="+mn-lt"/>
                          <a:ea typeface="+mn-ea"/>
                          <a:cs typeface="+mn-cs"/>
                        </a:rPr>
                        <a:t> </a:t>
                      </a:r>
                      <a:r>
                        <a:rPr lang="de-DE" sz="1600" b="1" kern="1200" dirty="0" err="1" smtClean="0">
                          <a:solidFill>
                            <a:srgbClr val="003D6A"/>
                          </a:solidFill>
                          <a:latin typeface="+mn-lt"/>
                          <a:ea typeface="+mn-ea"/>
                          <a:cs typeface="+mn-cs"/>
                        </a:rPr>
                        <a:t>techniques</a:t>
                      </a:r>
                      <a:endParaRPr lang="de-DE" sz="1600" b="1" kern="1200" dirty="0" smtClean="0">
                        <a:solidFill>
                          <a:srgbClr val="003D6A"/>
                        </a:solidFill>
                        <a:latin typeface="+mn-lt"/>
                        <a:ea typeface="+mn-ea"/>
                        <a:cs typeface="+mn-cs"/>
                      </a:endParaRPr>
                    </a:p>
                  </a:txBody>
                  <a:tcPr marL="72000" marR="187200" marT="46800" marB="468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de-DE"/>
                    </a:p>
                  </a:txBody>
                  <a:tcPr/>
                </a:tc>
                <a:tc hMerge="1">
                  <a:txBody>
                    <a:bodyPr/>
                    <a:lstStyle/>
                    <a:p>
                      <a:endParaRPr lang="de-DE"/>
                    </a:p>
                  </a:txBody>
                  <a:tcPr/>
                </a:tc>
                <a:tc hMerge="1">
                  <a:txBody>
                    <a:bodyPr/>
                    <a:lstStyle/>
                    <a:p>
                      <a:endParaRPr lang="de-DE"/>
                    </a:p>
                  </a:txBody>
                  <a:tcPr/>
                </a:tc>
              </a:tr>
              <a:tr h="240784">
                <a:tc>
                  <a:txBody>
                    <a:bodyPr/>
                    <a:lstStyle/>
                    <a:p>
                      <a:pPr marL="0" marR="0" indent="0" algn="l" defTabSz="914400" rtl="0" eaLnBrk="1" fontAlgn="auto" latinLnBrk="0" hangingPunct="1">
                        <a:lnSpc>
                          <a:spcPct val="100000"/>
                        </a:lnSpc>
                        <a:spcBef>
                          <a:spcPts val="0"/>
                        </a:spcBef>
                        <a:spcAft>
                          <a:spcPts val="600"/>
                        </a:spcAft>
                        <a:buClrTx/>
                        <a:buSzPct val="130000"/>
                        <a:buFontTx/>
                        <a:buNone/>
                        <a:tabLst/>
                        <a:defRPr/>
                      </a:pPr>
                      <a:r>
                        <a:rPr lang="de-DE" sz="1400" b="0" kern="1200" smtClean="0">
                          <a:solidFill>
                            <a:srgbClr val="003D6A"/>
                          </a:solidFill>
                          <a:latin typeface="+mn-lt"/>
                          <a:ea typeface="+mn-ea"/>
                          <a:cs typeface="+mn-cs"/>
                        </a:rPr>
                        <a:t>Description</a:t>
                      </a:r>
                      <a:endParaRPr lang="de-DE" sz="1400" b="0" kern="1200" dirty="0">
                        <a:solidFill>
                          <a:srgbClr val="003D6A"/>
                        </a:solidFill>
                        <a:latin typeface="+mn-lt"/>
                        <a:ea typeface="+mn-ea"/>
                        <a:cs typeface="+mn-cs"/>
                      </a:endParaRPr>
                    </a:p>
                  </a:txBody>
                  <a:tcPr marL="72000" marR="72000" anchor="b">
                    <a:lnL w="12700" cap="flat" cmpd="sng" algn="ctr">
                      <a:noFill/>
                      <a:prstDash val="solid"/>
                      <a:round/>
                      <a:headEnd type="none" w="med" len="med"/>
                      <a:tailEnd type="none" w="med" len="med"/>
                    </a:lnL>
                    <a:lnR w="12700" cap="flat" cmpd="sng" algn="ctr">
                      <a:solidFill>
                        <a:srgbClr val="00B0F0"/>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00B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600"/>
                        </a:spcAft>
                        <a:buClrTx/>
                        <a:buSzPct val="130000"/>
                        <a:buFontTx/>
                        <a:buNone/>
                        <a:tabLst/>
                        <a:defRPr/>
                      </a:pPr>
                      <a:r>
                        <a:rPr lang="de-DE" sz="1400" b="0" kern="1200" smtClean="0">
                          <a:solidFill>
                            <a:srgbClr val="003D6A"/>
                          </a:solidFill>
                          <a:latin typeface="+mn-lt"/>
                          <a:ea typeface="+mn-ea"/>
                          <a:cs typeface="+mn-cs"/>
                        </a:rPr>
                        <a:t>Répétabilité</a:t>
                      </a:r>
                      <a:endParaRPr lang="de-DE" sz="1400" b="0" kern="1200" dirty="0">
                        <a:solidFill>
                          <a:srgbClr val="003D6A"/>
                        </a:solidFill>
                        <a:latin typeface="+mn-lt"/>
                        <a:ea typeface="+mn-ea"/>
                        <a:cs typeface="+mn-cs"/>
                      </a:endParaRPr>
                    </a:p>
                  </a:txBody>
                  <a:tcPr marL="72000" marR="72000" anchor="b">
                    <a:lnL w="12700" cap="flat" cmpd="sng" algn="ctr">
                      <a:solidFill>
                        <a:srgbClr val="00B0F0"/>
                      </a:solidFill>
                      <a:prstDash val="solid"/>
                      <a:round/>
                      <a:headEnd type="none" w="med" len="med"/>
                      <a:tailEnd type="none" w="med" len="med"/>
                    </a:lnL>
                    <a:lnR w="12700" cap="flat" cmpd="sng" algn="ctr">
                      <a:solidFill>
                        <a:srgbClr val="00B0F0"/>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00B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600"/>
                        </a:spcAft>
                        <a:buClrTx/>
                        <a:buSzPct val="130000"/>
                        <a:buFontTx/>
                        <a:buNone/>
                        <a:tabLst/>
                        <a:defRPr/>
                      </a:pPr>
                      <a:r>
                        <a:rPr lang="de-DE" sz="1400" b="0" kern="1200" smtClean="0">
                          <a:solidFill>
                            <a:srgbClr val="003D6A"/>
                          </a:solidFill>
                          <a:latin typeface="+mn-lt"/>
                          <a:ea typeface="+mn-ea"/>
                          <a:cs typeface="+mn-cs"/>
                        </a:rPr>
                        <a:t>Poids</a:t>
                      </a:r>
                      <a:endParaRPr lang="de-DE" sz="1400" b="0" kern="1200" dirty="0">
                        <a:solidFill>
                          <a:srgbClr val="003D6A"/>
                        </a:solidFill>
                        <a:latin typeface="+mn-lt"/>
                        <a:ea typeface="+mn-ea"/>
                        <a:cs typeface="+mn-cs"/>
                      </a:endParaRPr>
                    </a:p>
                  </a:txBody>
                  <a:tcPr marL="72000" marR="72000" anchor="b">
                    <a:lnL w="12700" cap="flat" cmpd="sng" algn="ctr">
                      <a:solidFill>
                        <a:srgbClr val="00B0F0"/>
                      </a:solidFill>
                      <a:prstDash val="solid"/>
                      <a:round/>
                      <a:headEnd type="none" w="med" len="med"/>
                      <a:tailEnd type="none" w="med" len="med"/>
                    </a:lnL>
                    <a:lnR w="12700" cap="flat" cmpd="sng" algn="ctr">
                      <a:solidFill>
                        <a:srgbClr val="00B0F0"/>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00B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600"/>
                        </a:spcAft>
                        <a:buClrTx/>
                        <a:buSzPct val="130000"/>
                        <a:buFontTx/>
                        <a:buNone/>
                        <a:tabLst/>
                        <a:defRPr/>
                      </a:pPr>
                      <a:r>
                        <a:rPr lang="de-DE" sz="1400" b="0" kern="1200" smtClean="0">
                          <a:solidFill>
                            <a:srgbClr val="003D6A"/>
                          </a:solidFill>
                          <a:latin typeface="+mn-lt"/>
                          <a:ea typeface="+mn-ea"/>
                          <a:cs typeface="+mn-cs"/>
                        </a:rPr>
                        <a:t>Nombre de passages pneumatiques</a:t>
                      </a:r>
                      <a:endParaRPr lang="de-DE" sz="1400" b="0" kern="1200" dirty="0">
                        <a:solidFill>
                          <a:srgbClr val="003D6A"/>
                        </a:solidFill>
                        <a:latin typeface="+mn-lt"/>
                        <a:ea typeface="+mn-ea"/>
                        <a:cs typeface="+mn-cs"/>
                      </a:endParaRPr>
                    </a:p>
                  </a:txBody>
                  <a:tcPr marL="72000" marR="72000" anchor="b">
                    <a:lnL w="12700" cap="flat" cmpd="sng" algn="ctr">
                      <a:solidFill>
                        <a:srgbClr val="00B0F0"/>
                      </a:solidFill>
                      <a:prstDash val="solid"/>
                      <a:round/>
                      <a:headEnd type="none" w="med" len="med"/>
                      <a:tailEnd type="none" w="med" len="med"/>
                    </a:lnL>
                    <a:lnR w="12700" cap="flat" cmpd="sng" algn="ctr">
                      <a:solidFill>
                        <a:srgbClr val="00B0F0"/>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00B0F0"/>
                      </a:solidFill>
                      <a:prstDash val="solid"/>
                      <a:round/>
                      <a:headEnd type="none" w="med" len="med"/>
                      <a:tailEnd type="none" w="med" len="med"/>
                    </a:lnB>
                    <a:lnTlToBr w="12700" cmpd="sng">
                      <a:noFill/>
                      <a:prstDash val="solid"/>
                    </a:lnTlToBr>
                    <a:lnBlToTr w="12700" cmpd="sng">
                      <a:noFill/>
                      <a:prstDash val="solid"/>
                    </a:lnBlToTr>
                    <a:noFill/>
                  </a:tcPr>
                </a:tc>
              </a:tr>
              <a:tr h="240784">
                <a:tc>
                  <a:txBody>
                    <a:bodyPr/>
                    <a:lstStyle/>
                    <a:p>
                      <a:pPr marL="0" marR="0" indent="0" algn="l" defTabSz="914400" rtl="0" eaLnBrk="1" fontAlgn="auto" latinLnBrk="0" hangingPunct="1">
                        <a:lnSpc>
                          <a:spcPct val="100000"/>
                        </a:lnSpc>
                        <a:spcBef>
                          <a:spcPts val="0"/>
                        </a:spcBef>
                        <a:spcAft>
                          <a:spcPts val="600"/>
                        </a:spcAft>
                        <a:buClrTx/>
                        <a:buSzPct val="130000"/>
                        <a:buFontTx/>
                        <a:buNone/>
                        <a:tabLst/>
                        <a:defRPr/>
                      </a:pPr>
                      <a:endParaRPr sz="1400"/>
                    </a:p>
                  </a:txBody>
                  <a:tcPr marL="72000" marR="72000">
                    <a:lnL w="12700" cap="flat" cmpd="sng" algn="ctr">
                      <a:noFill/>
                      <a:prstDash val="solid"/>
                      <a:round/>
                      <a:headEnd type="none" w="med" len="med"/>
                      <a:tailEnd type="none" w="med" len="med"/>
                    </a:lnL>
                    <a:lnR w="12700" cap="flat" cmpd="sng" algn="ctr">
                      <a:solidFill>
                        <a:srgbClr val="00B0F0"/>
                      </a:solid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600"/>
                        </a:spcAft>
                        <a:buClrTx/>
                        <a:buSzPct val="130000"/>
                        <a:buFontTx/>
                        <a:buNone/>
                        <a:tabLst/>
                        <a:defRPr/>
                      </a:pPr>
                      <a:r>
                        <a:rPr lang="de-DE" sz="1200" b="0" kern="1200" smtClean="0">
                          <a:solidFill>
                            <a:srgbClr val="003D6A"/>
                          </a:solidFill>
                          <a:latin typeface="+mn-lt"/>
                          <a:ea typeface="+mn-ea"/>
                          <a:cs typeface="+mn-cs"/>
                        </a:rPr>
                        <a:t>[mm]</a:t>
                      </a:r>
                    </a:p>
                  </a:txBody>
                  <a:tcPr marL="72000" marR="72000">
                    <a:lnL w="12700" cap="flat" cmpd="sng" algn="ctr">
                      <a:solidFill>
                        <a:srgbClr val="00B0F0"/>
                      </a:solidFill>
                      <a:prstDash val="solid"/>
                      <a:round/>
                      <a:headEnd type="none" w="med" len="med"/>
                      <a:tailEnd type="none" w="med" len="med"/>
                    </a:lnL>
                    <a:lnR w="12700" cap="flat" cmpd="sng" algn="ctr">
                      <a:solidFill>
                        <a:srgbClr val="00B0F0"/>
                      </a:solid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600"/>
                        </a:spcAft>
                        <a:buClrTx/>
                        <a:buSzPct val="130000"/>
                        <a:buFontTx/>
                        <a:buNone/>
                        <a:tabLst/>
                        <a:defRPr/>
                      </a:pPr>
                      <a:r>
                        <a:rPr lang="de-DE" sz="1200" b="0" kern="1200" dirty="0" smtClean="0">
                          <a:solidFill>
                            <a:srgbClr val="003D6A"/>
                          </a:solidFill>
                          <a:latin typeface="+mn-lt"/>
                          <a:ea typeface="+mn-ea"/>
                          <a:cs typeface="+mn-cs"/>
                        </a:rPr>
                        <a:t>[kg]</a:t>
                      </a:r>
                    </a:p>
                  </a:txBody>
                  <a:tcPr marL="72000" marR="72000">
                    <a:lnL w="12700" cap="flat" cmpd="sng" algn="ctr">
                      <a:solidFill>
                        <a:srgbClr val="00B0F0"/>
                      </a:solidFill>
                      <a:prstDash val="solid"/>
                      <a:round/>
                      <a:headEnd type="none" w="med" len="med"/>
                      <a:tailEnd type="none" w="med" len="med"/>
                    </a:lnL>
                    <a:lnR w="12700" cap="flat" cmpd="sng" algn="ctr">
                      <a:solidFill>
                        <a:srgbClr val="00B0F0"/>
                      </a:solid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600"/>
                        </a:spcAft>
                        <a:buClrTx/>
                        <a:buSzPct val="130000"/>
                        <a:buFontTx/>
                        <a:buNone/>
                        <a:tabLst/>
                        <a:defRPr/>
                      </a:pPr>
                      <a:endParaRPr sz="1100" dirty="0"/>
                    </a:p>
                  </a:txBody>
                  <a:tcPr marL="72000" marR="72000">
                    <a:lnL w="12700" cap="flat" cmpd="sng" algn="ctr">
                      <a:solidFill>
                        <a:srgbClr val="00B0F0"/>
                      </a:solidFill>
                      <a:prstDash val="solid"/>
                      <a:round/>
                      <a:headEnd type="none" w="med" len="med"/>
                      <a:tailEnd type="none" w="med" len="med"/>
                    </a:lnL>
                    <a:lnR w="12700" cap="flat" cmpd="sng" algn="ctr">
                      <a:solidFill>
                        <a:srgbClr val="00B0F0"/>
                      </a:solid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lnTlToBr w="12700" cmpd="sng">
                      <a:noFill/>
                      <a:prstDash val="solid"/>
                    </a:lnTlToBr>
                    <a:lnBlToTr w="12700" cmpd="sng">
                      <a:noFill/>
                      <a:prstDash val="solid"/>
                    </a:lnBlToTr>
                    <a:noFill/>
                  </a:tcPr>
                </a:tc>
              </a:tr>
              <a:tr h="240784">
                <a:tc>
                  <a:txBody>
                    <a:bodyPr/>
                    <a:lstStyle/>
                    <a:p>
                      <a:pPr marL="0" marR="0" indent="0" algn="l" defTabSz="914400" rtl="0" eaLnBrk="1" fontAlgn="auto" latinLnBrk="0" hangingPunct="1">
                        <a:lnSpc>
                          <a:spcPct val="100000"/>
                        </a:lnSpc>
                        <a:spcBef>
                          <a:spcPts val="0"/>
                        </a:spcBef>
                        <a:spcAft>
                          <a:spcPts val="600"/>
                        </a:spcAft>
                        <a:buClrTx/>
                        <a:buSzPct val="130000"/>
                        <a:buFontTx/>
                        <a:buNone/>
                        <a:tabLst/>
                        <a:defRPr/>
                      </a:pPr>
                      <a:r>
                        <a:rPr lang="de-DE" sz="1400" b="0" kern="1200" smtClean="0">
                          <a:solidFill>
                            <a:srgbClr val="003D6A"/>
                          </a:solidFill>
                          <a:latin typeface="+mn-lt"/>
                          <a:ea typeface="+mn-ea"/>
                          <a:cs typeface="+mn-cs"/>
                        </a:rPr>
                        <a:t>SHK-040-000-000</a:t>
                      </a:r>
                    </a:p>
                  </a:txBody>
                  <a:tcPr marL="72000" marR="72000">
                    <a:lnL w="12700" cap="flat" cmpd="sng" algn="ctr">
                      <a:noFill/>
                      <a:prstDash val="solid"/>
                      <a:round/>
                      <a:headEnd type="none" w="med" len="med"/>
                      <a:tailEnd type="none" w="med" len="med"/>
                    </a:lnL>
                    <a:lnR w="12700" cap="flat" cmpd="sng" algn="ctr">
                      <a:solidFill>
                        <a:srgbClr val="00B0F0"/>
                      </a:solid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600"/>
                        </a:spcAft>
                        <a:buClrTx/>
                        <a:buSzPct val="130000"/>
                        <a:buFontTx/>
                        <a:buNone/>
                        <a:tabLst/>
                        <a:defRPr/>
                      </a:pPr>
                      <a:r>
                        <a:rPr lang="de-DE" sz="1400" b="0" kern="1200" smtClean="0">
                          <a:solidFill>
                            <a:srgbClr val="003D6A"/>
                          </a:solidFill>
                          <a:latin typeface="+mn-lt"/>
                          <a:ea typeface="+mn-ea"/>
                          <a:cs typeface="+mn-cs"/>
                        </a:rPr>
                        <a:t>0.02</a:t>
                      </a:r>
                    </a:p>
                  </a:txBody>
                  <a:tcPr marL="72000" marR="72000">
                    <a:lnL w="12700" cap="flat" cmpd="sng" algn="ctr">
                      <a:solidFill>
                        <a:srgbClr val="00B0F0"/>
                      </a:solidFill>
                      <a:prstDash val="solid"/>
                      <a:round/>
                      <a:headEnd type="none" w="med" len="med"/>
                      <a:tailEnd type="none" w="med" len="med"/>
                    </a:lnL>
                    <a:lnR w="12700" cap="flat" cmpd="sng" algn="ctr">
                      <a:solidFill>
                        <a:srgbClr val="00B0F0"/>
                      </a:solid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600"/>
                        </a:spcAft>
                        <a:buClrTx/>
                        <a:buSzPct val="130000"/>
                        <a:buFontTx/>
                        <a:buNone/>
                        <a:tabLst/>
                        <a:defRPr/>
                      </a:pPr>
                      <a:r>
                        <a:rPr lang="de-DE" sz="1400" b="0" kern="1200" smtClean="0">
                          <a:solidFill>
                            <a:srgbClr val="003D6A"/>
                          </a:solidFill>
                          <a:latin typeface="+mn-lt"/>
                          <a:ea typeface="+mn-ea"/>
                          <a:cs typeface="+mn-cs"/>
                        </a:rPr>
                        <a:t>0.14</a:t>
                      </a:r>
                    </a:p>
                  </a:txBody>
                  <a:tcPr marL="72000" marR="72000">
                    <a:lnL w="12700" cap="flat" cmpd="sng" algn="ctr">
                      <a:solidFill>
                        <a:srgbClr val="00B0F0"/>
                      </a:solidFill>
                      <a:prstDash val="solid"/>
                      <a:round/>
                      <a:headEnd type="none" w="med" len="med"/>
                      <a:tailEnd type="none" w="med" len="med"/>
                    </a:lnL>
                    <a:lnR w="12700" cap="flat" cmpd="sng" algn="ctr">
                      <a:solidFill>
                        <a:srgbClr val="00B0F0"/>
                      </a:solid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600"/>
                        </a:spcAft>
                        <a:buClrTx/>
                        <a:buSzPct val="130000"/>
                        <a:buFontTx/>
                        <a:buNone/>
                        <a:tabLst/>
                        <a:defRPr/>
                      </a:pPr>
                      <a:r>
                        <a:rPr lang="de-DE" sz="1400" b="0" kern="1200" smtClean="0">
                          <a:solidFill>
                            <a:srgbClr val="003D6A"/>
                          </a:solidFill>
                          <a:latin typeface="+mn-lt"/>
                          <a:ea typeface="+mn-ea"/>
                          <a:cs typeface="+mn-cs"/>
                        </a:rPr>
                        <a:t>2</a:t>
                      </a:r>
                    </a:p>
                  </a:txBody>
                  <a:tcPr marL="72000" marR="72000">
                    <a:lnL w="12700" cap="flat" cmpd="sng" algn="ctr">
                      <a:solidFill>
                        <a:srgbClr val="00B0F0"/>
                      </a:solidFill>
                      <a:prstDash val="solid"/>
                      <a:round/>
                      <a:headEnd type="none" w="med" len="med"/>
                      <a:tailEnd type="none" w="med" len="med"/>
                    </a:lnL>
                    <a:lnR w="12700" cap="flat" cmpd="sng" algn="ctr">
                      <a:solidFill>
                        <a:srgbClr val="00B0F0"/>
                      </a:solid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lnTlToBr w="12700" cmpd="sng">
                      <a:noFill/>
                      <a:prstDash val="solid"/>
                    </a:lnTlToBr>
                    <a:lnBlToTr w="12700" cmpd="sng">
                      <a:noFill/>
                      <a:prstDash val="solid"/>
                    </a:lnBlToTr>
                    <a:noFill/>
                  </a:tcPr>
                </a:tc>
              </a:tr>
              <a:tr h="240784">
                <a:tc>
                  <a:txBody>
                    <a:bodyPr/>
                    <a:lstStyle/>
                    <a:p>
                      <a:pPr marL="0" marR="0" indent="0" algn="l" defTabSz="914400" rtl="0" eaLnBrk="1" fontAlgn="auto" latinLnBrk="0" hangingPunct="1">
                        <a:lnSpc>
                          <a:spcPct val="100000"/>
                        </a:lnSpc>
                        <a:spcBef>
                          <a:spcPts val="0"/>
                        </a:spcBef>
                        <a:spcAft>
                          <a:spcPts val="600"/>
                        </a:spcAft>
                        <a:buClrTx/>
                        <a:buSzPct val="130000"/>
                        <a:buFontTx/>
                        <a:buNone/>
                        <a:tabLst/>
                        <a:defRPr/>
                      </a:pPr>
                      <a:r>
                        <a:rPr lang="de-DE" sz="1400" b="0" kern="1200" smtClean="0">
                          <a:solidFill>
                            <a:srgbClr val="003D6A"/>
                          </a:solidFill>
                          <a:latin typeface="+mn-lt"/>
                          <a:ea typeface="+mn-ea"/>
                          <a:cs typeface="+mn-cs"/>
                        </a:rPr>
                        <a:t>SHA-040-000-000</a:t>
                      </a:r>
                    </a:p>
                  </a:txBody>
                  <a:tcPr marL="72000" marR="72000">
                    <a:lnL w="12700" cap="flat" cmpd="sng" algn="ctr">
                      <a:noFill/>
                      <a:prstDash val="solid"/>
                      <a:round/>
                      <a:headEnd type="none" w="med" len="med"/>
                      <a:tailEnd type="none" w="med" len="med"/>
                    </a:lnL>
                    <a:lnR w="12700" cap="flat" cmpd="sng" algn="ctr">
                      <a:solidFill>
                        <a:srgbClr val="00B0F0"/>
                      </a:solid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600"/>
                        </a:spcAft>
                        <a:buClrTx/>
                        <a:buSzPct val="130000"/>
                        <a:buFontTx/>
                        <a:buNone/>
                        <a:tabLst/>
                        <a:defRPr/>
                      </a:pPr>
                      <a:r>
                        <a:rPr lang="de-DE" sz="1400" b="0" kern="1200" smtClean="0">
                          <a:solidFill>
                            <a:srgbClr val="003D6A"/>
                          </a:solidFill>
                          <a:latin typeface="+mn-lt"/>
                          <a:ea typeface="+mn-ea"/>
                          <a:cs typeface="+mn-cs"/>
                        </a:rPr>
                        <a:t>0.02</a:t>
                      </a:r>
                    </a:p>
                  </a:txBody>
                  <a:tcPr marL="72000" marR="72000">
                    <a:lnL w="12700" cap="flat" cmpd="sng" algn="ctr">
                      <a:solidFill>
                        <a:srgbClr val="00B0F0"/>
                      </a:solidFill>
                      <a:prstDash val="solid"/>
                      <a:round/>
                      <a:headEnd type="none" w="med" len="med"/>
                      <a:tailEnd type="none" w="med" len="med"/>
                    </a:lnL>
                    <a:lnR w="12700" cap="flat" cmpd="sng" algn="ctr">
                      <a:solidFill>
                        <a:srgbClr val="00B0F0"/>
                      </a:solid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600"/>
                        </a:spcAft>
                        <a:buClrTx/>
                        <a:buSzPct val="130000"/>
                        <a:buFontTx/>
                        <a:buNone/>
                        <a:tabLst/>
                        <a:defRPr/>
                      </a:pPr>
                      <a:r>
                        <a:rPr lang="de-DE" sz="1400" b="0" kern="1200" smtClean="0">
                          <a:solidFill>
                            <a:srgbClr val="003D6A"/>
                          </a:solidFill>
                          <a:latin typeface="+mn-lt"/>
                          <a:ea typeface="+mn-ea"/>
                          <a:cs typeface="+mn-cs"/>
                        </a:rPr>
                        <a:t>0.075</a:t>
                      </a:r>
                    </a:p>
                  </a:txBody>
                  <a:tcPr marL="72000" marR="72000">
                    <a:lnL w="12700" cap="flat" cmpd="sng" algn="ctr">
                      <a:solidFill>
                        <a:srgbClr val="00B0F0"/>
                      </a:solidFill>
                      <a:prstDash val="solid"/>
                      <a:round/>
                      <a:headEnd type="none" w="med" len="med"/>
                      <a:tailEnd type="none" w="med" len="med"/>
                    </a:lnL>
                    <a:lnR w="12700" cap="flat" cmpd="sng" algn="ctr">
                      <a:solidFill>
                        <a:srgbClr val="00B0F0"/>
                      </a:solid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600"/>
                        </a:spcAft>
                        <a:buClrTx/>
                        <a:buSzPct val="130000"/>
                        <a:buFontTx/>
                        <a:buNone/>
                        <a:tabLst/>
                        <a:defRPr/>
                      </a:pPr>
                      <a:r>
                        <a:rPr lang="de-DE" sz="1400" b="0" kern="1200" dirty="0" smtClean="0">
                          <a:solidFill>
                            <a:srgbClr val="003D6A"/>
                          </a:solidFill>
                          <a:latin typeface="+mn-lt"/>
                          <a:ea typeface="+mn-ea"/>
                          <a:cs typeface="+mn-cs"/>
                        </a:rPr>
                        <a:t>4</a:t>
                      </a:r>
                    </a:p>
                  </a:txBody>
                  <a:tcPr marL="72000" marR="72000">
                    <a:lnL w="12700" cap="flat" cmpd="sng" algn="ctr">
                      <a:solidFill>
                        <a:srgbClr val="00B0F0"/>
                      </a:solidFill>
                      <a:prstDash val="solid"/>
                      <a:round/>
                      <a:headEnd type="none" w="med" len="med"/>
                      <a:tailEnd type="none" w="med" len="med"/>
                    </a:lnL>
                    <a:lnR w="12700" cap="flat" cmpd="sng" algn="ctr">
                      <a:solidFill>
                        <a:srgbClr val="00B0F0"/>
                      </a:solid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lnTlToBr w="12700" cmpd="sng">
                      <a:noFill/>
                      <a:prstDash val="solid"/>
                    </a:lnTlToBr>
                    <a:lnBlToTr w="12700" cmpd="sng">
                      <a:noFill/>
                      <a:prstDash val="solid"/>
                    </a:lnBlToTr>
                    <a:noFill/>
                  </a:tcPr>
                </a:tc>
              </a:tr>
              <a:tr h="240784">
                <a:tc>
                  <a:txBody>
                    <a:bodyPr/>
                    <a:lstStyle/>
                    <a:p>
                      <a:pPr marL="0" marR="0" indent="0" algn="l" defTabSz="914400" rtl="0" eaLnBrk="1" fontAlgn="auto" latinLnBrk="0" hangingPunct="1">
                        <a:lnSpc>
                          <a:spcPct val="100000"/>
                        </a:lnSpc>
                        <a:spcBef>
                          <a:spcPts val="0"/>
                        </a:spcBef>
                        <a:spcAft>
                          <a:spcPts val="600"/>
                        </a:spcAft>
                        <a:buClrTx/>
                        <a:buSzPct val="130000"/>
                        <a:buFontTx/>
                        <a:buNone/>
                        <a:tabLst/>
                        <a:defRPr/>
                      </a:pPr>
                      <a:r>
                        <a:rPr lang="de-DE" sz="1400" b="0" kern="1200" smtClean="0">
                          <a:solidFill>
                            <a:srgbClr val="003D6A"/>
                          </a:solidFill>
                          <a:latin typeface="+mn-lt"/>
                          <a:ea typeface="+mn-ea"/>
                          <a:cs typeface="+mn-cs"/>
                        </a:rPr>
                        <a:t>SHK-050-000-000</a:t>
                      </a:r>
                    </a:p>
                  </a:txBody>
                  <a:tcPr marL="72000" marR="72000">
                    <a:lnL w="12700" cap="flat" cmpd="sng" algn="ctr">
                      <a:noFill/>
                      <a:prstDash val="solid"/>
                      <a:round/>
                      <a:headEnd type="none" w="med" len="med"/>
                      <a:tailEnd type="none" w="med" len="med"/>
                    </a:lnL>
                    <a:lnR w="12700" cap="flat" cmpd="sng" algn="ctr">
                      <a:solidFill>
                        <a:srgbClr val="00B0F0"/>
                      </a:solid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600"/>
                        </a:spcAft>
                        <a:buClrTx/>
                        <a:buSzPct val="130000"/>
                        <a:buFontTx/>
                        <a:buNone/>
                        <a:tabLst/>
                        <a:defRPr/>
                      </a:pPr>
                      <a:r>
                        <a:rPr lang="de-DE" sz="1400" b="0" kern="1200" smtClean="0">
                          <a:solidFill>
                            <a:srgbClr val="003D6A"/>
                          </a:solidFill>
                          <a:latin typeface="+mn-lt"/>
                          <a:ea typeface="+mn-ea"/>
                          <a:cs typeface="+mn-cs"/>
                        </a:rPr>
                        <a:t>0.02</a:t>
                      </a:r>
                    </a:p>
                  </a:txBody>
                  <a:tcPr marL="72000" marR="72000">
                    <a:lnL w="12700" cap="flat" cmpd="sng" algn="ctr">
                      <a:solidFill>
                        <a:srgbClr val="00B0F0"/>
                      </a:solidFill>
                      <a:prstDash val="solid"/>
                      <a:round/>
                      <a:headEnd type="none" w="med" len="med"/>
                      <a:tailEnd type="none" w="med" len="med"/>
                    </a:lnL>
                    <a:lnR w="12700" cap="flat" cmpd="sng" algn="ctr">
                      <a:solidFill>
                        <a:srgbClr val="00B0F0"/>
                      </a:solid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600"/>
                        </a:spcAft>
                        <a:buClrTx/>
                        <a:buSzPct val="130000"/>
                        <a:buFontTx/>
                        <a:buNone/>
                        <a:tabLst/>
                        <a:defRPr/>
                      </a:pPr>
                      <a:r>
                        <a:rPr lang="de-DE" sz="1400" b="0" kern="1200" smtClean="0">
                          <a:solidFill>
                            <a:srgbClr val="003D6A"/>
                          </a:solidFill>
                          <a:latin typeface="+mn-lt"/>
                          <a:ea typeface="+mn-ea"/>
                          <a:cs typeface="+mn-cs"/>
                        </a:rPr>
                        <a:t>0.25</a:t>
                      </a:r>
                    </a:p>
                  </a:txBody>
                  <a:tcPr marL="72000" marR="72000">
                    <a:lnL w="12700" cap="flat" cmpd="sng" algn="ctr">
                      <a:solidFill>
                        <a:srgbClr val="00B0F0"/>
                      </a:solidFill>
                      <a:prstDash val="solid"/>
                      <a:round/>
                      <a:headEnd type="none" w="med" len="med"/>
                      <a:tailEnd type="none" w="med" len="med"/>
                    </a:lnL>
                    <a:lnR w="12700" cap="flat" cmpd="sng" algn="ctr">
                      <a:solidFill>
                        <a:srgbClr val="00B0F0"/>
                      </a:solid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600"/>
                        </a:spcAft>
                        <a:buClrTx/>
                        <a:buSzPct val="130000"/>
                        <a:buFontTx/>
                        <a:buNone/>
                        <a:tabLst/>
                        <a:defRPr/>
                      </a:pPr>
                      <a:r>
                        <a:rPr lang="de-DE" sz="1400" b="0" kern="1200" smtClean="0">
                          <a:solidFill>
                            <a:srgbClr val="003D6A"/>
                          </a:solidFill>
                          <a:latin typeface="+mn-lt"/>
                          <a:ea typeface="+mn-ea"/>
                          <a:cs typeface="+mn-cs"/>
                        </a:rPr>
                        <a:t>3</a:t>
                      </a:r>
                    </a:p>
                  </a:txBody>
                  <a:tcPr marL="72000" marR="72000">
                    <a:lnL w="12700" cap="flat" cmpd="sng" algn="ctr">
                      <a:solidFill>
                        <a:srgbClr val="00B0F0"/>
                      </a:solidFill>
                      <a:prstDash val="solid"/>
                      <a:round/>
                      <a:headEnd type="none" w="med" len="med"/>
                      <a:tailEnd type="none" w="med" len="med"/>
                    </a:lnL>
                    <a:lnR w="12700" cap="flat" cmpd="sng" algn="ctr">
                      <a:solidFill>
                        <a:srgbClr val="00B0F0"/>
                      </a:solid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lnTlToBr w="12700" cmpd="sng">
                      <a:noFill/>
                      <a:prstDash val="solid"/>
                    </a:lnTlToBr>
                    <a:lnBlToTr w="12700" cmpd="sng">
                      <a:noFill/>
                      <a:prstDash val="solid"/>
                    </a:lnBlToTr>
                    <a:noFill/>
                  </a:tcPr>
                </a:tc>
              </a:tr>
              <a:tr h="240784">
                <a:tc>
                  <a:txBody>
                    <a:bodyPr/>
                    <a:lstStyle/>
                    <a:p>
                      <a:pPr marL="0" marR="0" indent="0" algn="l" defTabSz="914400" rtl="0" eaLnBrk="1" fontAlgn="auto" latinLnBrk="0" hangingPunct="1">
                        <a:lnSpc>
                          <a:spcPct val="100000"/>
                        </a:lnSpc>
                        <a:spcBef>
                          <a:spcPts val="0"/>
                        </a:spcBef>
                        <a:spcAft>
                          <a:spcPts val="600"/>
                        </a:spcAft>
                        <a:buClrTx/>
                        <a:buSzPct val="130000"/>
                        <a:buFontTx/>
                        <a:buNone/>
                        <a:tabLst/>
                        <a:defRPr/>
                      </a:pPr>
                      <a:r>
                        <a:rPr lang="de-DE" sz="1400" b="0" kern="1200" smtClean="0">
                          <a:solidFill>
                            <a:srgbClr val="003D6A"/>
                          </a:solidFill>
                          <a:latin typeface="+mn-lt"/>
                          <a:ea typeface="+mn-ea"/>
                          <a:cs typeface="+mn-cs"/>
                        </a:rPr>
                        <a:t>SHA-050-000-000</a:t>
                      </a:r>
                    </a:p>
                  </a:txBody>
                  <a:tcPr marL="72000" marR="72000">
                    <a:lnL w="12700" cap="flat" cmpd="sng" algn="ctr">
                      <a:noFill/>
                      <a:prstDash val="solid"/>
                      <a:round/>
                      <a:headEnd type="none" w="med" len="med"/>
                      <a:tailEnd type="none" w="med" len="med"/>
                    </a:lnL>
                    <a:lnR w="12700" cap="flat" cmpd="sng" algn="ctr">
                      <a:solidFill>
                        <a:srgbClr val="00B0F0"/>
                      </a:solid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600"/>
                        </a:spcAft>
                        <a:buClrTx/>
                        <a:buSzPct val="130000"/>
                        <a:buFontTx/>
                        <a:buNone/>
                        <a:tabLst/>
                        <a:defRPr/>
                      </a:pPr>
                      <a:r>
                        <a:rPr lang="de-DE" sz="1400" b="0" kern="1200" smtClean="0">
                          <a:solidFill>
                            <a:srgbClr val="003D6A"/>
                          </a:solidFill>
                          <a:latin typeface="+mn-lt"/>
                          <a:ea typeface="+mn-ea"/>
                          <a:cs typeface="+mn-cs"/>
                        </a:rPr>
                        <a:t>0.02</a:t>
                      </a:r>
                    </a:p>
                  </a:txBody>
                  <a:tcPr marL="72000" marR="72000">
                    <a:lnL w="12700" cap="flat" cmpd="sng" algn="ctr">
                      <a:solidFill>
                        <a:srgbClr val="00B0F0"/>
                      </a:solidFill>
                      <a:prstDash val="solid"/>
                      <a:round/>
                      <a:headEnd type="none" w="med" len="med"/>
                      <a:tailEnd type="none" w="med" len="med"/>
                    </a:lnL>
                    <a:lnR w="12700" cap="flat" cmpd="sng" algn="ctr">
                      <a:solidFill>
                        <a:srgbClr val="00B0F0"/>
                      </a:solid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600"/>
                        </a:spcAft>
                        <a:buClrTx/>
                        <a:buSzPct val="130000"/>
                        <a:buFontTx/>
                        <a:buNone/>
                        <a:tabLst/>
                        <a:defRPr/>
                      </a:pPr>
                      <a:r>
                        <a:rPr lang="de-DE" sz="1400" b="0" kern="1200" smtClean="0">
                          <a:solidFill>
                            <a:srgbClr val="003D6A"/>
                          </a:solidFill>
                          <a:latin typeface="+mn-lt"/>
                          <a:ea typeface="+mn-ea"/>
                          <a:cs typeface="+mn-cs"/>
                        </a:rPr>
                        <a:t>0.1</a:t>
                      </a:r>
                    </a:p>
                  </a:txBody>
                  <a:tcPr marL="72000" marR="72000">
                    <a:lnL w="12700" cap="flat" cmpd="sng" algn="ctr">
                      <a:solidFill>
                        <a:srgbClr val="00B0F0"/>
                      </a:solidFill>
                      <a:prstDash val="solid"/>
                      <a:round/>
                      <a:headEnd type="none" w="med" len="med"/>
                      <a:tailEnd type="none" w="med" len="med"/>
                    </a:lnL>
                    <a:lnR w="12700" cap="flat" cmpd="sng" algn="ctr">
                      <a:solidFill>
                        <a:srgbClr val="00B0F0"/>
                      </a:solid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600"/>
                        </a:spcAft>
                        <a:buClrTx/>
                        <a:buSzPct val="130000"/>
                        <a:buFontTx/>
                        <a:buNone/>
                        <a:tabLst/>
                        <a:defRPr/>
                      </a:pPr>
                      <a:r>
                        <a:rPr lang="de-DE" sz="1400" b="0" kern="1200" smtClean="0">
                          <a:solidFill>
                            <a:srgbClr val="003D6A"/>
                          </a:solidFill>
                          <a:latin typeface="+mn-lt"/>
                          <a:ea typeface="+mn-ea"/>
                          <a:cs typeface="+mn-cs"/>
                        </a:rPr>
                        <a:t>6</a:t>
                      </a:r>
                    </a:p>
                  </a:txBody>
                  <a:tcPr marL="72000" marR="72000">
                    <a:lnL w="12700" cap="flat" cmpd="sng" algn="ctr">
                      <a:solidFill>
                        <a:srgbClr val="00B0F0"/>
                      </a:solidFill>
                      <a:prstDash val="solid"/>
                      <a:round/>
                      <a:headEnd type="none" w="med" len="med"/>
                      <a:tailEnd type="none" w="med" len="med"/>
                    </a:lnL>
                    <a:lnR w="12700" cap="flat" cmpd="sng" algn="ctr">
                      <a:solidFill>
                        <a:srgbClr val="00B0F0"/>
                      </a:solid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lnTlToBr w="12700" cmpd="sng">
                      <a:noFill/>
                      <a:prstDash val="solid"/>
                    </a:lnTlToBr>
                    <a:lnBlToTr w="12700" cmpd="sng">
                      <a:noFill/>
                      <a:prstDash val="solid"/>
                    </a:lnBlToTr>
                    <a:noFill/>
                  </a:tcPr>
                </a:tc>
              </a:tr>
              <a:tr h="240784">
                <a:tc>
                  <a:txBody>
                    <a:bodyPr/>
                    <a:lstStyle/>
                    <a:p>
                      <a:pPr marL="0" marR="0" indent="0" algn="l" defTabSz="914400" rtl="0" eaLnBrk="1" fontAlgn="auto" latinLnBrk="0" hangingPunct="1">
                        <a:lnSpc>
                          <a:spcPct val="100000"/>
                        </a:lnSpc>
                        <a:spcBef>
                          <a:spcPts val="0"/>
                        </a:spcBef>
                        <a:spcAft>
                          <a:spcPts val="600"/>
                        </a:spcAft>
                        <a:buClrTx/>
                        <a:buSzPct val="130000"/>
                        <a:buFontTx/>
                        <a:buNone/>
                        <a:tabLst/>
                        <a:defRPr/>
                      </a:pPr>
                      <a:r>
                        <a:rPr lang="de-DE" sz="1400" b="0" kern="1200" dirty="0" smtClean="0">
                          <a:solidFill>
                            <a:srgbClr val="003D6A"/>
                          </a:solidFill>
                          <a:latin typeface="+mn-lt"/>
                          <a:ea typeface="+mn-ea"/>
                          <a:cs typeface="+mn-cs"/>
                        </a:rPr>
                        <a:t>SHK-063-000-000 </a:t>
                      </a:r>
                    </a:p>
                  </a:txBody>
                  <a:tcPr marL="72000" marR="72000">
                    <a:lnL w="12700" cap="flat" cmpd="sng" algn="ctr">
                      <a:noFill/>
                      <a:prstDash val="solid"/>
                      <a:round/>
                      <a:headEnd type="none" w="med" len="med"/>
                      <a:tailEnd type="none" w="med" len="med"/>
                    </a:lnL>
                    <a:lnR w="12700" cap="flat" cmpd="sng" algn="ctr">
                      <a:solidFill>
                        <a:srgbClr val="00B0F0"/>
                      </a:solid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600"/>
                        </a:spcAft>
                        <a:buClrTx/>
                        <a:buSzPct val="130000"/>
                        <a:buFontTx/>
                        <a:buNone/>
                        <a:tabLst/>
                        <a:defRPr/>
                      </a:pPr>
                      <a:r>
                        <a:rPr lang="de-DE" sz="1400" b="0" kern="1200" smtClean="0">
                          <a:solidFill>
                            <a:srgbClr val="003D6A"/>
                          </a:solidFill>
                          <a:latin typeface="+mn-lt"/>
                          <a:ea typeface="+mn-ea"/>
                          <a:cs typeface="+mn-cs"/>
                        </a:rPr>
                        <a:t>0.02</a:t>
                      </a:r>
                    </a:p>
                  </a:txBody>
                  <a:tcPr marL="72000" marR="72000">
                    <a:lnL w="12700" cap="flat" cmpd="sng" algn="ctr">
                      <a:solidFill>
                        <a:srgbClr val="00B0F0"/>
                      </a:solidFill>
                      <a:prstDash val="solid"/>
                      <a:round/>
                      <a:headEnd type="none" w="med" len="med"/>
                      <a:tailEnd type="none" w="med" len="med"/>
                    </a:lnL>
                    <a:lnR w="12700" cap="flat" cmpd="sng" algn="ctr">
                      <a:solidFill>
                        <a:srgbClr val="00B0F0"/>
                      </a:solid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600"/>
                        </a:spcAft>
                        <a:buClrTx/>
                        <a:buSzPct val="130000"/>
                        <a:buFontTx/>
                        <a:buNone/>
                        <a:tabLst/>
                        <a:defRPr/>
                      </a:pPr>
                      <a:r>
                        <a:rPr lang="de-DE" sz="1400" b="0" kern="1200" smtClean="0">
                          <a:solidFill>
                            <a:srgbClr val="003D6A"/>
                          </a:solidFill>
                          <a:latin typeface="+mn-lt"/>
                          <a:ea typeface="+mn-ea"/>
                          <a:cs typeface="+mn-cs"/>
                        </a:rPr>
                        <a:t>0.41</a:t>
                      </a:r>
                    </a:p>
                  </a:txBody>
                  <a:tcPr marL="72000" marR="72000">
                    <a:lnL w="12700" cap="flat" cmpd="sng" algn="ctr">
                      <a:solidFill>
                        <a:srgbClr val="00B0F0"/>
                      </a:solidFill>
                      <a:prstDash val="solid"/>
                      <a:round/>
                      <a:headEnd type="none" w="med" len="med"/>
                      <a:tailEnd type="none" w="med" len="med"/>
                    </a:lnL>
                    <a:lnR w="12700" cap="flat" cmpd="sng" algn="ctr">
                      <a:solidFill>
                        <a:srgbClr val="00B0F0"/>
                      </a:solid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600"/>
                        </a:spcAft>
                        <a:buClrTx/>
                        <a:buSzPct val="130000"/>
                        <a:buFontTx/>
                        <a:buNone/>
                        <a:tabLst/>
                        <a:defRPr/>
                      </a:pPr>
                      <a:r>
                        <a:rPr lang="de-DE" sz="1400" b="0" kern="1200" dirty="0" smtClean="0">
                          <a:solidFill>
                            <a:srgbClr val="003D6A"/>
                          </a:solidFill>
                          <a:latin typeface="+mn-lt"/>
                          <a:ea typeface="+mn-ea"/>
                          <a:cs typeface="+mn-cs"/>
                        </a:rPr>
                        <a:t>3</a:t>
                      </a:r>
                    </a:p>
                  </a:txBody>
                  <a:tcPr marL="72000" marR="72000">
                    <a:lnL w="12700" cap="flat" cmpd="sng" algn="ctr">
                      <a:solidFill>
                        <a:srgbClr val="00B0F0"/>
                      </a:solidFill>
                      <a:prstDash val="solid"/>
                      <a:round/>
                      <a:headEnd type="none" w="med" len="med"/>
                      <a:tailEnd type="none" w="med" len="med"/>
                    </a:lnL>
                    <a:lnR w="12700" cap="flat" cmpd="sng" algn="ctr">
                      <a:solidFill>
                        <a:srgbClr val="00B0F0"/>
                      </a:solid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lnTlToBr w="12700" cmpd="sng">
                      <a:noFill/>
                      <a:prstDash val="solid"/>
                    </a:lnTlToBr>
                    <a:lnBlToTr w="12700" cmpd="sng">
                      <a:noFill/>
                      <a:prstDash val="solid"/>
                    </a:lnBlToTr>
                    <a:noFill/>
                  </a:tcPr>
                </a:tc>
              </a:tr>
              <a:tr h="240784">
                <a:tc>
                  <a:txBody>
                    <a:bodyPr/>
                    <a:lstStyle/>
                    <a:p>
                      <a:pPr marL="0" marR="0" indent="0" algn="l" defTabSz="914400" rtl="0" eaLnBrk="1" fontAlgn="auto" latinLnBrk="0" hangingPunct="1">
                        <a:lnSpc>
                          <a:spcPct val="100000"/>
                        </a:lnSpc>
                        <a:spcBef>
                          <a:spcPts val="0"/>
                        </a:spcBef>
                        <a:spcAft>
                          <a:spcPts val="600"/>
                        </a:spcAft>
                        <a:buClrTx/>
                        <a:buSzPct val="130000"/>
                        <a:buFontTx/>
                        <a:buNone/>
                        <a:tabLst/>
                        <a:defRPr/>
                      </a:pPr>
                      <a:r>
                        <a:rPr lang="de-DE" sz="1400" b="0" kern="1200" smtClean="0">
                          <a:solidFill>
                            <a:srgbClr val="003D6A"/>
                          </a:solidFill>
                          <a:latin typeface="+mn-lt"/>
                          <a:ea typeface="+mn-ea"/>
                          <a:cs typeface="+mn-cs"/>
                        </a:rPr>
                        <a:t>SHA-063-000-000</a:t>
                      </a:r>
                    </a:p>
                  </a:txBody>
                  <a:tcPr marL="72000" marR="72000">
                    <a:lnL w="12700" cap="flat" cmpd="sng" algn="ctr">
                      <a:noFill/>
                      <a:prstDash val="solid"/>
                      <a:round/>
                      <a:headEnd type="none" w="med" len="med"/>
                      <a:tailEnd type="none" w="med" len="med"/>
                    </a:lnL>
                    <a:lnR w="12700" cap="flat" cmpd="sng" algn="ctr">
                      <a:solidFill>
                        <a:srgbClr val="00B0F0"/>
                      </a:solid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600"/>
                        </a:spcAft>
                        <a:buClrTx/>
                        <a:buSzPct val="130000"/>
                        <a:buFontTx/>
                        <a:buNone/>
                        <a:tabLst/>
                        <a:defRPr/>
                      </a:pPr>
                      <a:r>
                        <a:rPr lang="de-DE" sz="1400" b="0" kern="1200" smtClean="0">
                          <a:solidFill>
                            <a:srgbClr val="003D6A"/>
                          </a:solidFill>
                          <a:latin typeface="+mn-lt"/>
                          <a:ea typeface="+mn-ea"/>
                          <a:cs typeface="+mn-cs"/>
                        </a:rPr>
                        <a:t>0.02</a:t>
                      </a:r>
                    </a:p>
                  </a:txBody>
                  <a:tcPr marL="72000" marR="72000">
                    <a:lnL w="12700" cap="flat" cmpd="sng" algn="ctr">
                      <a:solidFill>
                        <a:srgbClr val="00B0F0"/>
                      </a:solidFill>
                      <a:prstDash val="solid"/>
                      <a:round/>
                      <a:headEnd type="none" w="med" len="med"/>
                      <a:tailEnd type="none" w="med" len="med"/>
                    </a:lnL>
                    <a:lnR w="12700" cap="flat" cmpd="sng" algn="ctr">
                      <a:solidFill>
                        <a:srgbClr val="00B0F0"/>
                      </a:solid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600"/>
                        </a:spcAft>
                        <a:buClrTx/>
                        <a:buSzPct val="130000"/>
                        <a:buFontTx/>
                        <a:buNone/>
                        <a:tabLst/>
                        <a:defRPr/>
                      </a:pPr>
                      <a:r>
                        <a:rPr lang="de-DE" sz="1400" b="0" kern="1200" smtClean="0">
                          <a:solidFill>
                            <a:srgbClr val="003D6A"/>
                          </a:solidFill>
                          <a:latin typeface="+mn-lt"/>
                          <a:ea typeface="+mn-ea"/>
                          <a:cs typeface="+mn-cs"/>
                        </a:rPr>
                        <a:t>0.2</a:t>
                      </a:r>
                    </a:p>
                  </a:txBody>
                  <a:tcPr marL="72000" marR="72000">
                    <a:lnL w="12700" cap="flat" cmpd="sng" algn="ctr">
                      <a:solidFill>
                        <a:srgbClr val="00B0F0"/>
                      </a:solidFill>
                      <a:prstDash val="solid"/>
                      <a:round/>
                      <a:headEnd type="none" w="med" len="med"/>
                      <a:tailEnd type="none" w="med" len="med"/>
                    </a:lnL>
                    <a:lnR w="12700" cap="flat" cmpd="sng" algn="ctr">
                      <a:solidFill>
                        <a:srgbClr val="00B0F0"/>
                      </a:solid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600"/>
                        </a:spcAft>
                        <a:buClrTx/>
                        <a:buSzPct val="130000"/>
                        <a:buFontTx/>
                        <a:buNone/>
                        <a:tabLst/>
                        <a:defRPr/>
                      </a:pPr>
                      <a:r>
                        <a:rPr lang="de-DE" sz="1400" b="0" kern="1200" dirty="0" smtClean="0">
                          <a:solidFill>
                            <a:srgbClr val="003D6A"/>
                          </a:solidFill>
                          <a:latin typeface="+mn-lt"/>
                          <a:ea typeface="+mn-ea"/>
                          <a:cs typeface="+mn-cs"/>
                        </a:rPr>
                        <a:t>6</a:t>
                      </a:r>
                    </a:p>
                  </a:txBody>
                  <a:tcPr marL="72000" marR="72000">
                    <a:lnL w="12700" cap="flat" cmpd="sng" algn="ctr">
                      <a:solidFill>
                        <a:srgbClr val="00B0F0"/>
                      </a:solidFill>
                      <a:prstDash val="solid"/>
                      <a:round/>
                      <a:headEnd type="none" w="med" len="med"/>
                      <a:tailEnd type="none" w="med" len="med"/>
                    </a:lnL>
                    <a:lnR w="12700" cap="flat" cmpd="sng" algn="ctr">
                      <a:solidFill>
                        <a:srgbClr val="00B0F0"/>
                      </a:solid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lnTlToBr w="12700" cmpd="sng">
                      <a:noFill/>
                      <a:prstDash val="solid"/>
                    </a:lnTlToBr>
                    <a:lnBlToTr w="12700" cmpd="sng">
                      <a:noFill/>
                      <a:prstDash val="solid"/>
                    </a:lnBlToTr>
                    <a:noFill/>
                  </a:tcPr>
                </a:tc>
              </a:tr>
              <a:tr h="240784">
                <a:tc>
                  <a:txBody>
                    <a:bodyPr/>
                    <a:lstStyle/>
                    <a:p>
                      <a:pPr marL="0" marR="0" indent="0" algn="l" defTabSz="914400" rtl="0" eaLnBrk="1" fontAlgn="auto" latinLnBrk="0" hangingPunct="1">
                        <a:lnSpc>
                          <a:spcPct val="100000"/>
                        </a:lnSpc>
                        <a:spcBef>
                          <a:spcPts val="0"/>
                        </a:spcBef>
                        <a:spcAft>
                          <a:spcPts val="600"/>
                        </a:spcAft>
                        <a:buClrTx/>
                        <a:buSzPct val="130000"/>
                        <a:buFontTx/>
                        <a:buNone/>
                        <a:tabLst/>
                        <a:defRPr/>
                      </a:pPr>
                      <a:r>
                        <a:rPr lang="de-DE" sz="1400" b="0" kern="1200" smtClean="0">
                          <a:solidFill>
                            <a:srgbClr val="003D6A"/>
                          </a:solidFill>
                          <a:latin typeface="+mn-lt"/>
                          <a:ea typeface="+mn-ea"/>
                          <a:cs typeface="+mn-cs"/>
                        </a:rPr>
                        <a:t>SHK-080-000-000</a:t>
                      </a:r>
                    </a:p>
                  </a:txBody>
                  <a:tcPr marL="72000" marR="72000">
                    <a:lnL w="12700" cap="flat" cmpd="sng" algn="ctr">
                      <a:noFill/>
                      <a:prstDash val="solid"/>
                      <a:round/>
                      <a:headEnd type="none" w="med" len="med"/>
                      <a:tailEnd type="none" w="med" len="med"/>
                    </a:lnL>
                    <a:lnR w="12700" cap="flat" cmpd="sng" algn="ctr">
                      <a:solidFill>
                        <a:srgbClr val="00B0F0"/>
                      </a:solid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600"/>
                        </a:spcAft>
                        <a:buClrTx/>
                        <a:buSzPct val="130000"/>
                        <a:buFontTx/>
                        <a:buNone/>
                        <a:tabLst/>
                        <a:defRPr/>
                      </a:pPr>
                      <a:r>
                        <a:rPr lang="de-DE" sz="1400" b="0" kern="1200" smtClean="0">
                          <a:solidFill>
                            <a:srgbClr val="003D6A"/>
                          </a:solidFill>
                          <a:latin typeface="+mn-lt"/>
                          <a:ea typeface="+mn-ea"/>
                          <a:cs typeface="+mn-cs"/>
                        </a:rPr>
                        <a:t>0.02</a:t>
                      </a:r>
                    </a:p>
                  </a:txBody>
                  <a:tcPr marL="72000" marR="72000">
                    <a:lnL w="12700" cap="flat" cmpd="sng" algn="ctr">
                      <a:solidFill>
                        <a:srgbClr val="00B0F0"/>
                      </a:solidFill>
                      <a:prstDash val="solid"/>
                      <a:round/>
                      <a:headEnd type="none" w="med" len="med"/>
                      <a:tailEnd type="none" w="med" len="med"/>
                    </a:lnL>
                    <a:lnR w="12700" cap="flat" cmpd="sng" algn="ctr">
                      <a:solidFill>
                        <a:srgbClr val="00B0F0"/>
                      </a:solid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600"/>
                        </a:spcAft>
                        <a:buClrTx/>
                        <a:buSzPct val="130000"/>
                        <a:buFontTx/>
                        <a:buNone/>
                        <a:tabLst/>
                        <a:defRPr/>
                      </a:pPr>
                      <a:r>
                        <a:rPr lang="de-DE" sz="1400" b="0" kern="1200" smtClean="0">
                          <a:solidFill>
                            <a:srgbClr val="003D6A"/>
                          </a:solidFill>
                          <a:latin typeface="+mn-lt"/>
                          <a:ea typeface="+mn-ea"/>
                          <a:cs typeface="+mn-cs"/>
                        </a:rPr>
                        <a:t>0.74</a:t>
                      </a:r>
                    </a:p>
                  </a:txBody>
                  <a:tcPr marL="72000" marR="72000">
                    <a:lnL w="12700" cap="flat" cmpd="sng" algn="ctr">
                      <a:solidFill>
                        <a:srgbClr val="00B0F0"/>
                      </a:solidFill>
                      <a:prstDash val="solid"/>
                      <a:round/>
                      <a:headEnd type="none" w="med" len="med"/>
                      <a:tailEnd type="none" w="med" len="med"/>
                    </a:lnL>
                    <a:lnR w="12700" cap="flat" cmpd="sng" algn="ctr">
                      <a:solidFill>
                        <a:srgbClr val="00B0F0"/>
                      </a:solid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600"/>
                        </a:spcAft>
                        <a:buClrTx/>
                        <a:buSzPct val="130000"/>
                        <a:buFontTx/>
                        <a:buNone/>
                        <a:tabLst/>
                        <a:defRPr/>
                      </a:pPr>
                      <a:r>
                        <a:rPr lang="de-DE" sz="1400" b="0" kern="1200" smtClean="0">
                          <a:solidFill>
                            <a:srgbClr val="003D6A"/>
                          </a:solidFill>
                          <a:latin typeface="+mn-lt"/>
                          <a:ea typeface="+mn-ea"/>
                          <a:cs typeface="+mn-cs"/>
                        </a:rPr>
                        <a:t>4</a:t>
                      </a:r>
                    </a:p>
                  </a:txBody>
                  <a:tcPr marL="72000" marR="72000">
                    <a:lnL w="12700" cap="flat" cmpd="sng" algn="ctr">
                      <a:solidFill>
                        <a:srgbClr val="00B0F0"/>
                      </a:solidFill>
                      <a:prstDash val="solid"/>
                      <a:round/>
                      <a:headEnd type="none" w="med" len="med"/>
                      <a:tailEnd type="none" w="med" len="med"/>
                    </a:lnL>
                    <a:lnR w="12700" cap="flat" cmpd="sng" algn="ctr">
                      <a:solidFill>
                        <a:srgbClr val="00B0F0"/>
                      </a:solid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lnTlToBr w="12700" cmpd="sng">
                      <a:noFill/>
                      <a:prstDash val="solid"/>
                    </a:lnTlToBr>
                    <a:lnBlToTr w="12700" cmpd="sng">
                      <a:noFill/>
                      <a:prstDash val="solid"/>
                    </a:lnBlToTr>
                    <a:noFill/>
                  </a:tcPr>
                </a:tc>
              </a:tr>
              <a:tr h="240784">
                <a:tc>
                  <a:txBody>
                    <a:bodyPr/>
                    <a:lstStyle/>
                    <a:p>
                      <a:pPr marL="0" marR="0" indent="0" algn="l" defTabSz="914400" rtl="0" eaLnBrk="1" fontAlgn="auto" latinLnBrk="0" hangingPunct="1">
                        <a:lnSpc>
                          <a:spcPct val="100000"/>
                        </a:lnSpc>
                        <a:spcBef>
                          <a:spcPts val="0"/>
                        </a:spcBef>
                        <a:spcAft>
                          <a:spcPts val="600"/>
                        </a:spcAft>
                        <a:buClrTx/>
                        <a:buSzPct val="130000"/>
                        <a:buFontTx/>
                        <a:buNone/>
                        <a:tabLst/>
                        <a:defRPr/>
                      </a:pPr>
                      <a:r>
                        <a:rPr lang="de-DE" sz="1400" b="0" kern="1200" smtClean="0">
                          <a:solidFill>
                            <a:srgbClr val="003D6A"/>
                          </a:solidFill>
                          <a:latin typeface="+mn-lt"/>
                          <a:ea typeface="+mn-ea"/>
                          <a:cs typeface="+mn-cs"/>
                        </a:rPr>
                        <a:t>SHA-080-000-000</a:t>
                      </a:r>
                    </a:p>
                  </a:txBody>
                  <a:tcPr marL="72000" marR="72000">
                    <a:lnL w="12700" cap="flat" cmpd="sng" algn="ctr">
                      <a:noFill/>
                      <a:prstDash val="solid"/>
                      <a:round/>
                      <a:headEnd type="none" w="med" len="med"/>
                      <a:tailEnd type="none" w="med" len="med"/>
                    </a:lnL>
                    <a:lnR w="12700" cap="flat" cmpd="sng" algn="ctr">
                      <a:solidFill>
                        <a:srgbClr val="00B0F0"/>
                      </a:solid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600"/>
                        </a:spcAft>
                        <a:buClrTx/>
                        <a:buSzPct val="130000"/>
                        <a:buFontTx/>
                        <a:buNone/>
                        <a:tabLst/>
                        <a:defRPr/>
                      </a:pPr>
                      <a:r>
                        <a:rPr lang="de-DE" sz="1400" b="0" kern="1200" smtClean="0">
                          <a:solidFill>
                            <a:srgbClr val="003D6A"/>
                          </a:solidFill>
                          <a:latin typeface="+mn-lt"/>
                          <a:ea typeface="+mn-ea"/>
                          <a:cs typeface="+mn-cs"/>
                        </a:rPr>
                        <a:t>0.02</a:t>
                      </a:r>
                    </a:p>
                  </a:txBody>
                  <a:tcPr marL="72000" marR="72000">
                    <a:lnL w="12700" cap="flat" cmpd="sng" algn="ctr">
                      <a:solidFill>
                        <a:srgbClr val="00B0F0"/>
                      </a:solidFill>
                      <a:prstDash val="solid"/>
                      <a:round/>
                      <a:headEnd type="none" w="med" len="med"/>
                      <a:tailEnd type="none" w="med" len="med"/>
                    </a:lnL>
                    <a:lnR w="12700" cap="flat" cmpd="sng" algn="ctr">
                      <a:solidFill>
                        <a:srgbClr val="00B0F0"/>
                      </a:solid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600"/>
                        </a:spcAft>
                        <a:buClrTx/>
                        <a:buSzPct val="130000"/>
                        <a:buFontTx/>
                        <a:buNone/>
                        <a:tabLst/>
                        <a:defRPr/>
                      </a:pPr>
                      <a:r>
                        <a:rPr lang="de-DE" sz="1400" b="0" kern="1200" smtClean="0">
                          <a:solidFill>
                            <a:srgbClr val="003D6A"/>
                          </a:solidFill>
                          <a:latin typeface="+mn-lt"/>
                          <a:ea typeface="+mn-ea"/>
                          <a:cs typeface="+mn-cs"/>
                        </a:rPr>
                        <a:t>0.35</a:t>
                      </a:r>
                    </a:p>
                  </a:txBody>
                  <a:tcPr marL="72000" marR="72000">
                    <a:lnL w="12700" cap="flat" cmpd="sng" algn="ctr">
                      <a:solidFill>
                        <a:srgbClr val="00B0F0"/>
                      </a:solidFill>
                      <a:prstDash val="solid"/>
                      <a:round/>
                      <a:headEnd type="none" w="med" len="med"/>
                      <a:tailEnd type="none" w="med" len="med"/>
                    </a:lnL>
                    <a:lnR w="12700" cap="flat" cmpd="sng" algn="ctr">
                      <a:solidFill>
                        <a:srgbClr val="00B0F0"/>
                      </a:solid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600"/>
                        </a:spcAft>
                        <a:buClrTx/>
                        <a:buSzPct val="130000"/>
                        <a:buFontTx/>
                        <a:buNone/>
                        <a:tabLst/>
                        <a:defRPr/>
                      </a:pPr>
                      <a:r>
                        <a:rPr lang="de-DE" sz="1400" b="0" kern="1200" smtClean="0">
                          <a:solidFill>
                            <a:srgbClr val="003D6A"/>
                          </a:solidFill>
                          <a:latin typeface="+mn-lt"/>
                          <a:ea typeface="+mn-ea"/>
                          <a:cs typeface="+mn-cs"/>
                        </a:rPr>
                        <a:t>9</a:t>
                      </a:r>
                    </a:p>
                  </a:txBody>
                  <a:tcPr marL="72000" marR="72000">
                    <a:lnL w="12700" cap="flat" cmpd="sng" algn="ctr">
                      <a:solidFill>
                        <a:srgbClr val="00B0F0"/>
                      </a:solidFill>
                      <a:prstDash val="solid"/>
                      <a:round/>
                      <a:headEnd type="none" w="med" len="med"/>
                      <a:tailEnd type="none" w="med" len="med"/>
                    </a:lnL>
                    <a:lnR w="12700" cap="flat" cmpd="sng" algn="ctr">
                      <a:solidFill>
                        <a:srgbClr val="00B0F0"/>
                      </a:solid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lnTlToBr w="12700" cmpd="sng">
                      <a:noFill/>
                      <a:prstDash val="solid"/>
                    </a:lnTlToBr>
                    <a:lnBlToTr w="12700" cmpd="sng">
                      <a:noFill/>
                      <a:prstDash val="solid"/>
                    </a:lnBlToTr>
                    <a:noFill/>
                  </a:tcPr>
                </a:tc>
              </a:tr>
              <a:tr h="240784">
                <a:tc>
                  <a:txBody>
                    <a:bodyPr/>
                    <a:lstStyle/>
                    <a:p>
                      <a:pPr marL="0" marR="0" indent="0" algn="l" defTabSz="914400" rtl="0" eaLnBrk="1" fontAlgn="auto" latinLnBrk="0" hangingPunct="1">
                        <a:lnSpc>
                          <a:spcPct val="100000"/>
                        </a:lnSpc>
                        <a:spcBef>
                          <a:spcPts val="0"/>
                        </a:spcBef>
                        <a:spcAft>
                          <a:spcPts val="600"/>
                        </a:spcAft>
                        <a:buClrTx/>
                        <a:buSzPct val="130000"/>
                        <a:buFontTx/>
                        <a:buNone/>
                        <a:tabLst/>
                        <a:defRPr/>
                      </a:pPr>
                      <a:r>
                        <a:rPr lang="de-DE" sz="1400" b="0" kern="1200" smtClean="0">
                          <a:solidFill>
                            <a:srgbClr val="003D6A"/>
                          </a:solidFill>
                          <a:latin typeface="+mn-lt"/>
                          <a:ea typeface="+mn-ea"/>
                          <a:cs typeface="+mn-cs"/>
                        </a:rPr>
                        <a:t>SHK-100-000-000</a:t>
                      </a:r>
                    </a:p>
                  </a:txBody>
                  <a:tcPr marL="72000" marR="72000">
                    <a:lnL w="12700" cap="flat" cmpd="sng" algn="ctr">
                      <a:noFill/>
                      <a:prstDash val="solid"/>
                      <a:round/>
                      <a:headEnd type="none" w="med" len="med"/>
                      <a:tailEnd type="none" w="med" len="med"/>
                    </a:lnL>
                    <a:lnR w="12700" cap="flat" cmpd="sng" algn="ctr">
                      <a:solidFill>
                        <a:srgbClr val="00B0F0"/>
                      </a:solid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600"/>
                        </a:spcAft>
                        <a:buClrTx/>
                        <a:buSzPct val="130000"/>
                        <a:buFontTx/>
                        <a:buNone/>
                        <a:tabLst/>
                        <a:defRPr/>
                      </a:pPr>
                      <a:r>
                        <a:rPr lang="de-DE" sz="1400" b="0" kern="1200" smtClean="0">
                          <a:solidFill>
                            <a:srgbClr val="003D6A"/>
                          </a:solidFill>
                          <a:latin typeface="+mn-lt"/>
                          <a:ea typeface="+mn-ea"/>
                          <a:cs typeface="+mn-cs"/>
                        </a:rPr>
                        <a:t>0.02</a:t>
                      </a:r>
                    </a:p>
                  </a:txBody>
                  <a:tcPr marL="72000" marR="72000">
                    <a:lnL w="12700" cap="flat" cmpd="sng" algn="ctr">
                      <a:solidFill>
                        <a:srgbClr val="00B0F0"/>
                      </a:solidFill>
                      <a:prstDash val="solid"/>
                      <a:round/>
                      <a:headEnd type="none" w="med" len="med"/>
                      <a:tailEnd type="none" w="med" len="med"/>
                    </a:lnL>
                    <a:lnR w="12700" cap="flat" cmpd="sng" algn="ctr">
                      <a:solidFill>
                        <a:srgbClr val="00B0F0"/>
                      </a:solid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600"/>
                        </a:spcAft>
                        <a:buClrTx/>
                        <a:buSzPct val="130000"/>
                        <a:buFontTx/>
                        <a:buNone/>
                        <a:tabLst/>
                        <a:defRPr/>
                      </a:pPr>
                      <a:r>
                        <a:rPr lang="de-DE" sz="1400" b="0" kern="1200" smtClean="0">
                          <a:solidFill>
                            <a:srgbClr val="003D6A"/>
                          </a:solidFill>
                          <a:latin typeface="+mn-lt"/>
                          <a:ea typeface="+mn-ea"/>
                          <a:cs typeface="+mn-cs"/>
                        </a:rPr>
                        <a:t>1.3</a:t>
                      </a:r>
                    </a:p>
                  </a:txBody>
                  <a:tcPr marL="72000" marR="72000">
                    <a:lnL w="12700" cap="flat" cmpd="sng" algn="ctr">
                      <a:solidFill>
                        <a:srgbClr val="00B0F0"/>
                      </a:solidFill>
                      <a:prstDash val="solid"/>
                      <a:round/>
                      <a:headEnd type="none" w="med" len="med"/>
                      <a:tailEnd type="none" w="med" len="med"/>
                    </a:lnL>
                    <a:lnR w="12700" cap="flat" cmpd="sng" algn="ctr">
                      <a:solidFill>
                        <a:srgbClr val="00B0F0"/>
                      </a:solid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600"/>
                        </a:spcAft>
                        <a:buClrTx/>
                        <a:buSzPct val="130000"/>
                        <a:buFontTx/>
                        <a:buNone/>
                        <a:tabLst/>
                        <a:defRPr/>
                      </a:pPr>
                      <a:r>
                        <a:rPr lang="de-DE" sz="1400" b="0" kern="1200" smtClean="0">
                          <a:solidFill>
                            <a:srgbClr val="003D6A"/>
                          </a:solidFill>
                          <a:latin typeface="+mn-lt"/>
                          <a:ea typeface="+mn-ea"/>
                          <a:cs typeface="+mn-cs"/>
                        </a:rPr>
                        <a:t>6</a:t>
                      </a:r>
                    </a:p>
                  </a:txBody>
                  <a:tcPr marL="72000" marR="72000">
                    <a:lnL w="12700" cap="flat" cmpd="sng" algn="ctr">
                      <a:solidFill>
                        <a:srgbClr val="00B0F0"/>
                      </a:solidFill>
                      <a:prstDash val="solid"/>
                      <a:round/>
                      <a:headEnd type="none" w="med" len="med"/>
                      <a:tailEnd type="none" w="med" len="med"/>
                    </a:lnL>
                    <a:lnR w="12700" cap="flat" cmpd="sng" algn="ctr">
                      <a:solidFill>
                        <a:srgbClr val="00B0F0"/>
                      </a:solid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lnTlToBr w="12700" cmpd="sng">
                      <a:noFill/>
                      <a:prstDash val="solid"/>
                    </a:lnTlToBr>
                    <a:lnBlToTr w="12700" cmpd="sng">
                      <a:noFill/>
                      <a:prstDash val="solid"/>
                    </a:lnBlToTr>
                    <a:noFill/>
                  </a:tcPr>
                </a:tc>
              </a:tr>
              <a:tr h="240784">
                <a:tc>
                  <a:txBody>
                    <a:bodyPr/>
                    <a:lstStyle/>
                    <a:p>
                      <a:pPr marL="0" marR="0" indent="0" algn="l" defTabSz="914400" rtl="0" eaLnBrk="1" fontAlgn="auto" latinLnBrk="0" hangingPunct="1">
                        <a:lnSpc>
                          <a:spcPct val="100000"/>
                        </a:lnSpc>
                        <a:spcBef>
                          <a:spcPts val="0"/>
                        </a:spcBef>
                        <a:spcAft>
                          <a:spcPts val="600"/>
                        </a:spcAft>
                        <a:buClrTx/>
                        <a:buSzPct val="130000"/>
                        <a:buFontTx/>
                        <a:buNone/>
                        <a:tabLst/>
                        <a:defRPr/>
                      </a:pPr>
                      <a:r>
                        <a:rPr lang="de-DE" sz="1400" b="0" kern="1200" smtClean="0">
                          <a:solidFill>
                            <a:srgbClr val="003D6A"/>
                          </a:solidFill>
                          <a:latin typeface="+mn-lt"/>
                          <a:ea typeface="+mn-ea"/>
                          <a:cs typeface="+mn-cs"/>
                        </a:rPr>
                        <a:t>SHA-100-000-000</a:t>
                      </a:r>
                    </a:p>
                  </a:txBody>
                  <a:tcPr marL="72000" marR="72000">
                    <a:lnL w="12700" cap="flat" cmpd="sng" algn="ctr">
                      <a:noFill/>
                      <a:prstDash val="solid"/>
                      <a:round/>
                      <a:headEnd type="none" w="med" len="med"/>
                      <a:tailEnd type="none" w="med" len="med"/>
                    </a:lnL>
                    <a:lnR w="12700" cap="flat" cmpd="sng" algn="ctr">
                      <a:solidFill>
                        <a:srgbClr val="00B0F0"/>
                      </a:solid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600"/>
                        </a:spcAft>
                        <a:buClrTx/>
                        <a:buSzPct val="130000"/>
                        <a:buFontTx/>
                        <a:buNone/>
                        <a:tabLst/>
                        <a:defRPr/>
                      </a:pPr>
                      <a:r>
                        <a:rPr lang="de-DE" sz="1400" b="0" kern="1200" smtClean="0">
                          <a:solidFill>
                            <a:srgbClr val="003D6A"/>
                          </a:solidFill>
                          <a:latin typeface="+mn-lt"/>
                          <a:ea typeface="+mn-ea"/>
                          <a:cs typeface="+mn-cs"/>
                        </a:rPr>
                        <a:t>0.02</a:t>
                      </a:r>
                    </a:p>
                  </a:txBody>
                  <a:tcPr marL="72000" marR="72000">
                    <a:lnL w="12700" cap="flat" cmpd="sng" algn="ctr">
                      <a:solidFill>
                        <a:srgbClr val="00B0F0"/>
                      </a:solidFill>
                      <a:prstDash val="solid"/>
                      <a:round/>
                      <a:headEnd type="none" w="med" len="med"/>
                      <a:tailEnd type="none" w="med" len="med"/>
                    </a:lnL>
                    <a:lnR w="12700" cap="flat" cmpd="sng" algn="ctr">
                      <a:solidFill>
                        <a:srgbClr val="00B0F0"/>
                      </a:solid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600"/>
                        </a:spcAft>
                        <a:buClrTx/>
                        <a:buSzPct val="130000"/>
                        <a:buFontTx/>
                        <a:buNone/>
                        <a:tabLst/>
                        <a:defRPr/>
                      </a:pPr>
                      <a:r>
                        <a:rPr lang="de-DE" sz="1400" b="0" kern="1200" smtClean="0">
                          <a:solidFill>
                            <a:srgbClr val="003D6A"/>
                          </a:solidFill>
                          <a:latin typeface="+mn-lt"/>
                          <a:ea typeface="+mn-ea"/>
                          <a:cs typeface="+mn-cs"/>
                        </a:rPr>
                        <a:t>0.55</a:t>
                      </a:r>
                    </a:p>
                  </a:txBody>
                  <a:tcPr marL="72000" marR="72000">
                    <a:lnL w="12700" cap="flat" cmpd="sng" algn="ctr">
                      <a:solidFill>
                        <a:srgbClr val="00B0F0"/>
                      </a:solidFill>
                      <a:prstDash val="solid"/>
                      <a:round/>
                      <a:headEnd type="none" w="med" len="med"/>
                      <a:tailEnd type="none" w="med" len="med"/>
                    </a:lnL>
                    <a:lnR w="12700" cap="flat" cmpd="sng" algn="ctr">
                      <a:solidFill>
                        <a:srgbClr val="00B0F0"/>
                      </a:solid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600"/>
                        </a:spcAft>
                        <a:buClrTx/>
                        <a:buSzPct val="130000"/>
                        <a:buFontTx/>
                        <a:buNone/>
                        <a:tabLst/>
                        <a:defRPr/>
                      </a:pPr>
                      <a:r>
                        <a:rPr lang="de-DE" sz="1400" b="0" kern="1200" smtClean="0">
                          <a:solidFill>
                            <a:srgbClr val="003D6A"/>
                          </a:solidFill>
                          <a:latin typeface="+mn-lt"/>
                          <a:ea typeface="+mn-ea"/>
                          <a:cs typeface="+mn-cs"/>
                        </a:rPr>
                        <a:t>12</a:t>
                      </a:r>
                    </a:p>
                  </a:txBody>
                  <a:tcPr marL="72000" marR="72000">
                    <a:lnL w="12700" cap="flat" cmpd="sng" algn="ctr">
                      <a:solidFill>
                        <a:srgbClr val="00B0F0"/>
                      </a:solidFill>
                      <a:prstDash val="solid"/>
                      <a:round/>
                      <a:headEnd type="none" w="med" len="med"/>
                      <a:tailEnd type="none" w="med" len="med"/>
                    </a:lnL>
                    <a:lnR w="12700" cap="flat" cmpd="sng" algn="ctr">
                      <a:solidFill>
                        <a:srgbClr val="00B0F0"/>
                      </a:solid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lnTlToBr w="12700" cmpd="sng">
                      <a:noFill/>
                      <a:prstDash val="solid"/>
                    </a:lnTlToBr>
                    <a:lnBlToTr w="12700" cmpd="sng">
                      <a:noFill/>
                      <a:prstDash val="solid"/>
                    </a:lnBlToTr>
                    <a:noFill/>
                  </a:tcPr>
                </a:tc>
              </a:tr>
              <a:tr h="240784">
                <a:tc>
                  <a:txBody>
                    <a:bodyPr/>
                    <a:lstStyle/>
                    <a:p>
                      <a:pPr marL="0" marR="0" indent="0" algn="l" defTabSz="914400" rtl="0" eaLnBrk="1" fontAlgn="auto" latinLnBrk="0" hangingPunct="1">
                        <a:lnSpc>
                          <a:spcPct val="100000"/>
                        </a:lnSpc>
                        <a:spcBef>
                          <a:spcPts val="0"/>
                        </a:spcBef>
                        <a:spcAft>
                          <a:spcPts val="600"/>
                        </a:spcAft>
                        <a:buClrTx/>
                        <a:buSzPct val="130000"/>
                        <a:buFontTx/>
                        <a:buNone/>
                        <a:tabLst/>
                        <a:defRPr/>
                      </a:pPr>
                      <a:r>
                        <a:rPr lang="de-DE" sz="1400" b="0" kern="1200" dirty="0" smtClean="0">
                          <a:solidFill>
                            <a:srgbClr val="003D6A"/>
                          </a:solidFill>
                          <a:latin typeface="+mn-lt"/>
                          <a:ea typeface="+mn-ea"/>
                          <a:cs typeface="+mn-cs"/>
                        </a:rPr>
                        <a:t>SHK-125-000-000</a:t>
                      </a:r>
                      <a:endParaRPr lang="de-DE" sz="1400" b="0" kern="1200" dirty="0" smtClean="0">
                        <a:solidFill>
                          <a:srgbClr val="003D6A"/>
                        </a:solidFill>
                        <a:latin typeface="+mn-lt"/>
                        <a:ea typeface="+mn-ea"/>
                        <a:cs typeface="+mn-cs"/>
                      </a:endParaRPr>
                    </a:p>
                  </a:txBody>
                  <a:tcPr marL="72000" marR="72000">
                    <a:lnL w="12700" cap="flat" cmpd="sng" algn="ctr">
                      <a:noFill/>
                      <a:prstDash val="solid"/>
                      <a:round/>
                      <a:headEnd type="none" w="med" len="med"/>
                      <a:tailEnd type="none" w="med" len="med"/>
                    </a:lnL>
                    <a:lnR w="12700" cap="flat" cmpd="sng" algn="ctr">
                      <a:solidFill>
                        <a:srgbClr val="00B0F0"/>
                      </a:solid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600"/>
                        </a:spcAft>
                        <a:buClrTx/>
                        <a:buSzPct val="130000"/>
                        <a:buFontTx/>
                        <a:buNone/>
                        <a:tabLst/>
                        <a:defRPr/>
                      </a:pPr>
                      <a:r>
                        <a:rPr lang="de-DE" sz="1400" b="0" kern="1200" smtClean="0">
                          <a:solidFill>
                            <a:srgbClr val="003D6A"/>
                          </a:solidFill>
                          <a:latin typeface="+mn-lt"/>
                          <a:ea typeface="+mn-ea"/>
                          <a:cs typeface="+mn-cs"/>
                        </a:rPr>
                        <a:t>0.02</a:t>
                      </a:r>
                    </a:p>
                  </a:txBody>
                  <a:tcPr marL="72000" marR="72000">
                    <a:lnL w="12700" cap="flat" cmpd="sng" algn="ctr">
                      <a:solidFill>
                        <a:srgbClr val="00B0F0"/>
                      </a:solidFill>
                      <a:prstDash val="solid"/>
                      <a:round/>
                      <a:headEnd type="none" w="med" len="med"/>
                      <a:tailEnd type="none" w="med" len="med"/>
                    </a:lnL>
                    <a:lnR w="12700" cap="flat" cmpd="sng" algn="ctr">
                      <a:solidFill>
                        <a:srgbClr val="00B0F0"/>
                      </a:solid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600"/>
                        </a:spcAft>
                        <a:buClrTx/>
                        <a:buSzPct val="130000"/>
                        <a:buFontTx/>
                        <a:buNone/>
                        <a:tabLst/>
                        <a:defRPr/>
                      </a:pPr>
                      <a:r>
                        <a:rPr lang="de-DE" sz="1400" b="0" kern="1200" smtClean="0">
                          <a:solidFill>
                            <a:srgbClr val="003D6A"/>
                          </a:solidFill>
                          <a:latin typeface="+mn-lt"/>
                          <a:ea typeface="+mn-ea"/>
                          <a:cs typeface="+mn-cs"/>
                        </a:rPr>
                        <a:t>2.8</a:t>
                      </a:r>
                    </a:p>
                  </a:txBody>
                  <a:tcPr marL="72000" marR="72000">
                    <a:lnL w="12700" cap="flat" cmpd="sng" algn="ctr">
                      <a:solidFill>
                        <a:srgbClr val="00B0F0"/>
                      </a:solidFill>
                      <a:prstDash val="solid"/>
                      <a:round/>
                      <a:headEnd type="none" w="med" len="med"/>
                      <a:tailEnd type="none" w="med" len="med"/>
                    </a:lnL>
                    <a:lnR w="12700" cap="flat" cmpd="sng" algn="ctr">
                      <a:solidFill>
                        <a:srgbClr val="00B0F0"/>
                      </a:solid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600"/>
                        </a:spcAft>
                        <a:buClrTx/>
                        <a:buSzPct val="130000"/>
                        <a:buFontTx/>
                        <a:buNone/>
                        <a:tabLst/>
                        <a:defRPr/>
                      </a:pPr>
                      <a:r>
                        <a:rPr lang="de-DE" sz="1400" b="0" kern="1200" smtClean="0">
                          <a:solidFill>
                            <a:srgbClr val="003D6A"/>
                          </a:solidFill>
                          <a:latin typeface="+mn-lt"/>
                          <a:ea typeface="+mn-ea"/>
                          <a:cs typeface="+mn-cs"/>
                        </a:rPr>
                        <a:t>6</a:t>
                      </a:r>
                    </a:p>
                  </a:txBody>
                  <a:tcPr marL="72000" marR="72000">
                    <a:lnL w="12700" cap="flat" cmpd="sng" algn="ctr">
                      <a:solidFill>
                        <a:srgbClr val="00B0F0"/>
                      </a:solidFill>
                      <a:prstDash val="solid"/>
                      <a:round/>
                      <a:headEnd type="none" w="med" len="med"/>
                      <a:tailEnd type="none" w="med" len="med"/>
                    </a:lnL>
                    <a:lnR w="12700" cap="flat" cmpd="sng" algn="ctr">
                      <a:solidFill>
                        <a:srgbClr val="00B0F0"/>
                      </a:solid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lnTlToBr w="12700" cmpd="sng">
                      <a:noFill/>
                      <a:prstDash val="solid"/>
                    </a:lnTlToBr>
                    <a:lnBlToTr w="12700" cmpd="sng">
                      <a:noFill/>
                      <a:prstDash val="solid"/>
                    </a:lnBlToTr>
                    <a:noFill/>
                  </a:tcPr>
                </a:tc>
              </a:tr>
              <a:tr h="240784">
                <a:tc>
                  <a:txBody>
                    <a:bodyPr/>
                    <a:lstStyle/>
                    <a:p>
                      <a:pPr marL="0" marR="0" indent="0" algn="l" defTabSz="914400" rtl="0" eaLnBrk="1" fontAlgn="auto" latinLnBrk="0" hangingPunct="1">
                        <a:lnSpc>
                          <a:spcPct val="100000"/>
                        </a:lnSpc>
                        <a:spcBef>
                          <a:spcPts val="0"/>
                        </a:spcBef>
                        <a:spcAft>
                          <a:spcPts val="600"/>
                        </a:spcAft>
                        <a:buClrTx/>
                        <a:buSzPct val="130000"/>
                        <a:buFontTx/>
                        <a:buNone/>
                        <a:tabLst/>
                        <a:defRPr/>
                      </a:pPr>
                      <a:r>
                        <a:rPr lang="de-DE" sz="1400" b="0" kern="1200" dirty="0" smtClean="0">
                          <a:solidFill>
                            <a:srgbClr val="003D6A"/>
                          </a:solidFill>
                          <a:latin typeface="+mn-lt"/>
                          <a:ea typeface="+mn-ea"/>
                          <a:cs typeface="+mn-cs"/>
                        </a:rPr>
                        <a:t>SHA-125-000-000 </a:t>
                      </a:r>
                    </a:p>
                  </a:txBody>
                  <a:tcPr marL="72000" marR="72000">
                    <a:lnL w="12700" cap="flat" cmpd="sng" algn="ctr">
                      <a:noFill/>
                      <a:prstDash val="solid"/>
                      <a:round/>
                      <a:headEnd type="none" w="med" len="med"/>
                      <a:tailEnd type="none" w="med" len="med"/>
                    </a:lnL>
                    <a:lnR w="12700" cap="flat" cmpd="sng" algn="ctr">
                      <a:solidFill>
                        <a:srgbClr val="00B0F0"/>
                      </a:solid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600"/>
                        </a:spcAft>
                        <a:buClrTx/>
                        <a:buSzPct val="130000"/>
                        <a:buFontTx/>
                        <a:buNone/>
                        <a:tabLst/>
                        <a:defRPr/>
                      </a:pPr>
                      <a:r>
                        <a:rPr lang="de-DE" sz="1400" b="0" kern="1200" smtClean="0">
                          <a:solidFill>
                            <a:srgbClr val="003D6A"/>
                          </a:solidFill>
                          <a:latin typeface="+mn-lt"/>
                          <a:ea typeface="+mn-ea"/>
                          <a:cs typeface="+mn-cs"/>
                        </a:rPr>
                        <a:t>0.02</a:t>
                      </a:r>
                    </a:p>
                  </a:txBody>
                  <a:tcPr marL="72000" marR="72000">
                    <a:lnL w="12700" cap="flat" cmpd="sng" algn="ctr">
                      <a:solidFill>
                        <a:srgbClr val="00B0F0"/>
                      </a:solidFill>
                      <a:prstDash val="solid"/>
                      <a:round/>
                      <a:headEnd type="none" w="med" len="med"/>
                      <a:tailEnd type="none" w="med" len="med"/>
                    </a:lnL>
                    <a:lnR w="12700" cap="flat" cmpd="sng" algn="ctr">
                      <a:solidFill>
                        <a:srgbClr val="00B0F0"/>
                      </a:solid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600"/>
                        </a:spcAft>
                        <a:buClrTx/>
                        <a:buSzPct val="130000"/>
                        <a:buFontTx/>
                        <a:buNone/>
                        <a:tabLst/>
                        <a:defRPr/>
                      </a:pPr>
                      <a:r>
                        <a:rPr lang="de-DE" sz="1400" b="0" kern="1200" smtClean="0">
                          <a:solidFill>
                            <a:srgbClr val="003D6A"/>
                          </a:solidFill>
                          <a:latin typeface="+mn-lt"/>
                          <a:ea typeface="+mn-ea"/>
                          <a:cs typeface="+mn-cs"/>
                        </a:rPr>
                        <a:t>1.2</a:t>
                      </a:r>
                    </a:p>
                  </a:txBody>
                  <a:tcPr marL="72000" marR="72000">
                    <a:lnL w="12700" cap="flat" cmpd="sng" algn="ctr">
                      <a:solidFill>
                        <a:srgbClr val="00B0F0"/>
                      </a:solidFill>
                      <a:prstDash val="solid"/>
                      <a:round/>
                      <a:headEnd type="none" w="med" len="med"/>
                      <a:tailEnd type="none" w="med" len="med"/>
                    </a:lnL>
                    <a:lnR w="12700" cap="flat" cmpd="sng" algn="ctr">
                      <a:solidFill>
                        <a:srgbClr val="00B0F0"/>
                      </a:solid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600"/>
                        </a:spcAft>
                        <a:buClrTx/>
                        <a:buSzPct val="130000"/>
                        <a:buFontTx/>
                        <a:buNone/>
                        <a:tabLst/>
                        <a:defRPr/>
                      </a:pPr>
                      <a:r>
                        <a:rPr lang="de-DE" sz="1400" b="0" kern="1200" dirty="0" smtClean="0">
                          <a:solidFill>
                            <a:srgbClr val="003D6A"/>
                          </a:solidFill>
                          <a:latin typeface="+mn-lt"/>
                          <a:ea typeface="+mn-ea"/>
                          <a:cs typeface="+mn-cs"/>
                        </a:rPr>
                        <a:t>12</a:t>
                      </a:r>
                    </a:p>
                  </a:txBody>
                  <a:tcPr marL="72000" marR="72000">
                    <a:lnL w="12700" cap="flat" cmpd="sng" algn="ctr">
                      <a:solidFill>
                        <a:srgbClr val="00B0F0"/>
                      </a:solidFill>
                      <a:prstDash val="solid"/>
                      <a:round/>
                      <a:headEnd type="none" w="med" len="med"/>
                      <a:tailEnd type="none" w="med" len="med"/>
                    </a:lnL>
                    <a:lnR w="12700" cap="flat" cmpd="sng" algn="ctr">
                      <a:solidFill>
                        <a:srgbClr val="00B0F0"/>
                      </a:solid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lnTlToBr w="12700" cmpd="sng">
                      <a:noFill/>
                      <a:prstDash val="solid"/>
                    </a:lnTlToBr>
                    <a:lnBlToTr w="12700" cmpd="sng">
                      <a:noFill/>
                      <a:prstDash val="solid"/>
                    </a:lnBlToTr>
                    <a:noFill/>
                  </a:tcPr>
                </a:tc>
              </a:tr>
            </a:tbl>
          </a:graphicData>
        </a:graphic>
      </p:graphicFrame>
    </p:spTree>
    <p:extLst>
      <p:ext uri="{BB962C8B-B14F-4D97-AF65-F5344CB8AC3E}">
        <p14:creationId xmlns:p14="http://schemas.microsoft.com/office/powerpoint/2010/main" val="959277529"/>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feld 1"/>
          <p:cNvSpPr txBox="1"/>
          <p:nvPr/>
        </p:nvSpPr>
        <p:spPr>
          <a:xfrm rot="16200000">
            <a:off x="8082398" y="5715261"/>
            <a:ext cx="1831104" cy="365124"/>
          </a:xfrm>
          <a:prstGeom prst="rect">
            <a:avLst/>
          </a:prstGeom>
        </p:spPr>
        <p:txBody>
          <a:bodyPr vert="horz" lIns="91440" tIns="45720" rIns="91440" bIns="45720" rtlCol="0" anchor="ctr"/>
          <a:lstStyle/>
          <a:p>
            <a:pPr marL="0" marR="0" indent="0" defTabSz="457200" rtl="0" eaLnBrk="1" fontAlgn="auto" latinLnBrk="0" hangingPunct="1">
              <a:lnSpc>
                <a:spcPct val="100000"/>
              </a:lnSpc>
              <a:spcBef>
                <a:spcPts val="0"/>
              </a:spcBef>
              <a:spcAft>
                <a:spcPts val="0"/>
              </a:spcAft>
              <a:buClrTx/>
              <a:buSzTx/>
              <a:buFontTx/>
              <a:buNone/>
              <a:tabLst/>
              <a:defRPr/>
            </a:pPr>
            <a:r>
              <a:rPr lang="de-DE" sz="1000" kern="1200" smtClean="0">
                <a:solidFill>
                  <a:schemeClr val="accent1">
                    <a:lumMod val="40000"/>
                    <a:lumOff val="60000"/>
                  </a:schemeClr>
                </a:solidFill>
                <a:latin typeface="+mn-lt"/>
                <a:ea typeface="+mn-ea"/>
                <a:cs typeface="+mn-cs"/>
              </a:rPr>
              <a:t>2018-09-20 16:16:22</a:t>
            </a:r>
            <a:endParaRPr lang="de-DE" sz="1000" kern="1200" dirty="0" smtClean="0">
              <a:solidFill>
                <a:schemeClr val="accent1">
                  <a:lumMod val="40000"/>
                  <a:lumOff val="60000"/>
                </a:schemeClr>
              </a:solidFill>
              <a:latin typeface="+mn-lt"/>
              <a:ea typeface="+mn-ea"/>
              <a:cs typeface="+mn-cs"/>
            </a:endParaRPr>
          </a:p>
        </p:txBody>
      </p:sp>
      <p:sp>
        <p:nvSpPr>
          <p:cNvPr id="3" name="Textfeld 2"/>
          <p:cNvSpPr txBox="1"/>
          <p:nvPr/>
        </p:nvSpPr>
        <p:spPr>
          <a:xfrm>
            <a:off x="3440121" y="6063210"/>
            <a:ext cx="2572039" cy="720000"/>
          </a:xfrm>
          <a:prstGeom prst="rect">
            <a:avLst/>
          </a:prstGeom>
          <a:noFill/>
        </p:spPr>
        <p:txBody>
          <a:bodyPr wrap="square" rtlCol="0">
            <a:noAutofit/>
          </a:bodyPr>
          <a:lstStyle/>
          <a:p>
            <a:r>
              <a:rPr lang="de-DE" sz="900" smtClean="0">
                <a:solidFill>
                  <a:schemeClr val="bg1"/>
                </a:solidFill>
              </a:rPr>
              <a:t>Jens Lehmann, gardien de but allemand de légende et ambassadeur de la marque SCHUNK depuis 2012, incarne la préhension et le serrage précis, fiables.</a:t>
            </a:r>
            <a:endParaRPr lang="de-DE" sz="1050">
              <a:solidFill>
                <a:schemeClr val="bg1"/>
              </a:solidFill>
            </a:endParaRPr>
          </a:p>
          <a:p>
            <a:r>
              <a:rPr lang="de-DE" sz="1050" b="1" smtClean="0">
                <a:solidFill>
                  <a:schemeClr val="bg1"/>
                </a:solidFill>
              </a:rPr>
              <a:t>schunk.com/Lehmann</a:t>
            </a:r>
          </a:p>
        </p:txBody>
      </p:sp>
    </p:spTree>
    <p:extLst>
      <p:ext uri="{BB962C8B-B14F-4D97-AF65-F5344CB8AC3E}">
        <p14:creationId xmlns:p14="http://schemas.microsoft.com/office/powerpoint/2010/main" val="634051100"/>
      </p:ext>
    </p:extLst>
  </p:cSld>
  <p:clrMapOvr>
    <a:masterClrMapping/>
  </p:clrMapOvr>
  <p:timing>
    <p:tnLst>
      <p:par>
        <p:cTn id="1" dur="indefinite" restart="never" nodeType="tmRoot"/>
      </p:par>
    </p:tnLst>
  </p:timing>
</p:sld>
</file>

<file path=ppt/theme/theme1.xml><?xml version="1.0" encoding="utf-8"?>
<a:theme xmlns:a="http://schemas.openxmlformats.org/drawingml/2006/main" name="Larissa-Design">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Larissa-Design">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330</Words>
  <Application>Microsoft Office PowerPoint</Application>
  <PresentationFormat>Bildschirmpräsentation (4:3)</PresentationFormat>
  <Paragraphs>87</Paragraphs>
  <Slides>6</Slides>
  <Notes>1</Notes>
  <HiddenSlides>0</HiddenSlides>
  <MMClips>0</MMClips>
  <ScaleCrop>false</ScaleCrop>
  <HeadingPairs>
    <vt:vector size="6" baseType="variant">
      <vt:variant>
        <vt:lpstr>Verwendete Schriftarten</vt:lpstr>
      </vt:variant>
      <vt:variant>
        <vt:i4>2</vt:i4>
      </vt:variant>
      <vt:variant>
        <vt:lpstr>Design</vt:lpstr>
      </vt:variant>
      <vt:variant>
        <vt:i4>1</vt:i4>
      </vt:variant>
      <vt:variant>
        <vt:lpstr>Folientitel</vt:lpstr>
      </vt:variant>
      <vt:variant>
        <vt:i4>6</vt:i4>
      </vt:variant>
    </vt:vector>
  </HeadingPairs>
  <TitlesOfParts>
    <vt:vector size="9" baseType="lpstr">
      <vt:lpstr>Arial</vt:lpstr>
      <vt:lpstr>Calibri</vt:lpstr>
      <vt:lpstr>Larissa-Design</vt:lpstr>
      <vt:lpstr>PowerPoint-Präsentation</vt:lpstr>
      <vt:lpstr>PowerPoint-Präsentation</vt:lpstr>
      <vt:lpstr>PowerPoint-Präsentation</vt:lpstr>
      <vt:lpstr>PowerPoint-Präsentation</vt:lpstr>
      <vt:lpstr>PowerPoint-Präsentation</vt:lpstr>
      <vt:lpstr>PowerPoint-Präsentation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2017-06-22T13:57:14Z</dcterms:created>
  <dcterms:modified xsi:type="dcterms:W3CDTF">2018-09-25T09:53:36Z</dcterms:modified>
</cp:coreProperties>
</file>