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9" r:id="rId2"/>
    <p:sldId id="269" r:id="rId3"/>
    <p:sldId id="274" r:id="rId4"/>
    <p:sldId id="280" r:id="rId5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7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842" userDrawn="1">
          <p15:clr>
            <a:srgbClr val="A4A3A4"/>
          </p15:clr>
        </p15:guide>
        <p15:guide id="4" orient="horz" pos="2131" userDrawn="1">
          <p15:clr>
            <a:srgbClr val="A4A3A4"/>
          </p15:clr>
        </p15:guide>
        <p15:guide id="5" pos="3606" userDrawn="1">
          <p15:clr>
            <a:srgbClr val="A4A3A4"/>
          </p15:clr>
        </p15:guide>
        <p15:guide id="6" orient="horz" pos="2296" userDrawn="1">
          <p15:clr>
            <a:srgbClr val="A4A3A4"/>
          </p15:clr>
        </p15:guide>
        <p15:guide id="7" pos="431" userDrawn="1">
          <p15:clr>
            <a:srgbClr val="A4A3A4"/>
          </p15:clr>
        </p15:guide>
        <p15:guide id="8" orient="horz" pos="749" userDrawn="1">
          <p15:clr>
            <a:srgbClr val="A4A3A4"/>
          </p15:clr>
        </p15:guide>
        <p15:guide id="9" orient="horz" pos="3596" userDrawn="1">
          <p15:clr>
            <a:srgbClr val="A4A3A4"/>
          </p15:clr>
        </p15:guide>
        <p15:guide id="10" orient="horz" pos="3793" userDrawn="1">
          <p15:clr>
            <a:srgbClr val="A4A3A4"/>
          </p15:clr>
        </p15:guide>
        <p15:guide id="11" pos="1655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1EB"/>
    <a:srgbClr val="BDD2ED"/>
    <a:srgbClr val="C3D7EF"/>
    <a:srgbClr val="FFFFFF"/>
    <a:srgbClr val="00446B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552" y="-48"/>
      </p:cViewPr>
      <p:guideLst>
        <p:guide orient="horz" pos="1317"/>
        <p:guide pos="3294"/>
        <p:guide orient="horz" pos="1842"/>
        <p:guide orient="horz" pos="2131"/>
        <p:guide pos="3606"/>
        <p:guide orient="horz" pos="2296"/>
        <p:guide pos="431"/>
        <p:guide orient="horz" pos="749"/>
        <p:guide orient="horz" pos="3596"/>
        <p:guide orient="horz" pos="3793"/>
        <p:guide pos="165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07.09.2018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07.09.2018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217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937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600438" y="6442893"/>
            <a:ext cx="569975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Werkzeughalter Quickfinder</a:t>
            </a:r>
            <a:endParaRPr lang="de-DE" sz="12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229226" y="1220253"/>
            <a:ext cx="3914774" cy="556840"/>
          </a:xfrm>
          <a:prstGeom prst="rect">
            <a:avLst/>
          </a:prstGeom>
          <a:solidFill>
            <a:srgbClr val="009EE0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2400" b="1" dirty="0" smtClean="0">
                <a:solidFill>
                  <a:schemeClr val="bg1"/>
                </a:solidFill>
              </a:rPr>
              <a:t>Werkzeughalter Quickfinder</a:t>
            </a:r>
            <a:endParaRPr lang="de-D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41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07.09.2018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eister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74734" y="3926421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>
                <a:solidFill>
                  <a:srgbClr val="FFFFFF"/>
                </a:solidFill>
              </a:rPr>
              <a:t>Produktpräsentation</a:t>
            </a:r>
            <a:endParaRPr lang="de-DE" sz="3000" dirty="0" smtClean="0">
              <a:solidFill>
                <a:srgbClr val="FFFFFF"/>
              </a:solidFill>
            </a:endParaRPr>
          </a:p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 smtClean="0">
                <a:solidFill>
                  <a:srgbClr val="FFFFFF"/>
                </a:solidFill>
              </a:rPr>
              <a:t>Werkzeughalter Quickfinder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474734" y="50793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smtClean="0">
                <a:solidFill>
                  <a:srgbClr val="FFFFFF"/>
                </a:solidFill>
              </a:rPr>
              <a:t> </a:t>
            </a:r>
            <a:endParaRPr lang="de-DE" sz="15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12571" y="493408"/>
            <a:ext cx="6531429" cy="570369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2800" b="1" dirty="0" smtClean="0">
                <a:solidFill>
                  <a:schemeClr val="bg1"/>
                </a:solidFill>
              </a:rPr>
              <a:t>Auswahltool für SCHUNK Werkzeughalter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148064" y="3297758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dirty="0">
              <a:solidFill>
                <a:srgbClr val="003D6A"/>
              </a:solidFill>
            </a:endParaRPr>
          </a:p>
          <a:p>
            <a:endParaRPr lang="de-DE" b="1" dirty="0" smtClean="0">
              <a:solidFill>
                <a:srgbClr val="00446B"/>
              </a:solidFill>
            </a:endParaRPr>
          </a:p>
          <a:p>
            <a:r>
              <a:rPr lang="de-DE" b="1" dirty="0">
                <a:solidFill>
                  <a:srgbClr val="00446B"/>
                </a:solidFill>
              </a:rPr>
              <a:t>Schnelles Finden von Werkzeughaltern im umfangreichsten Technologiespektrum </a:t>
            </a:r>
            <a:r>
              <a:rPr lang="de-DE" b="1" dirty="0">
                <a:solidFill>
                  <a:srgbClr val="00446B"/>
                </a:solidFill>
              </a:rPr>
              <a:t>M</a:t>
            </a:r>
            <a:r>
              <a:rPr lang="de-DE" b="1" dirty="0" smtClean="0">
                <a:solidFill>
                  <a:srgbClr val="00446B"/>
                </a:solidFill>
              </a:rPr>
              <a:t>ade </a:t>
            </a:r>
            <a:r>
              <a:rPr lang="de-DE" b="1" dirty="0">
                <a:solidFill>
                  <a:srgbClr val="00446B"/>
                </a:solidFill>
              </a:rPr>
              <a:t>in Germany.</a:t>
            </a:r>
            <a:endParaRPr lang="de-DE" b="1" dirty="0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148064" y="2288982"/>
            <a:ext cx="3888432" cy="12840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600" b="1" dirty="0" smtClean="0">
                <a:solidFill>
                  <a:srgbClr val="003D6A"/>
                </a:solidFill>
              </a:rPr>
              <a:t>Mit dem neuen SCHUNK Werkzeughalter Quickfinder lässt sich mit wenigen Klicks der passende Werkzeughalter im SCHUNK Portfolio finden.</a:t>
            </a:r>
            <a:endParaRPr lang="de-DE" sz="1600" b="1" dirty="0">
              <a:solidFill>
                <a:srgbClr val="003D6A"/>
              </a:solidFill>
            </a:endParaRP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432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Vorteile – Ihr Nutzen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73226" y="1987871"/>
            <a:ext cx="4320000" cy="4465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635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endParaRPr lang="de-DE" sz="1600" b="1" dirty="0" smtClean="0">
              <a:solidFill>
                <a:srgbClr val="003D6A"/>
              </a:solidFill>
              <a:effectLst/>
            </a:endParaRPr>
          </a:p>
          <a:p>
            <a:pPr marL="4635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 smtClean="0">
                <a:solidFill>
                  <a:srgbClr val="003D6A"/>
                </a:solidFill>
                <a:effectLst/>
              </a:rPr>
              <a:t>Schnelles </a:t>
            </a:r>
            <a:r>
              <a:rPr lang="de-DE" sz="1600" b="1" dirty="0">
                <a:solidFill>
                  <a:srgbClr val="003D6A"/>
                </a:solidFill>
                <a:effectLst/>
              </a:rPr>
              <a:t>und einfaches Finden des passenden SCHUNK Werkzeughalters </a:t>
            </a:r>
            <a:r>
              <a:rPr lang="de-DE" sz="1600" dirty="0">
                <a:solidFill>
                  <a:srgbClr val="003D6A"/>
                </a:solidFill>
                <a:effectLst/>
              </a:rPr>
              <a:t>mit nur wenigen Klicks aufgrund einfachem und einheitlichem Aufbau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>
                <a:solidFill>
                  <a:srgbClr val="003D6A"/>
                </a:solidFill>
                <a:effectLst/>
              </a:rPr>
              <a:t>Anwender erhält eine Trefferliste </a:t>
            </a:r>
            <a:r>
              <a:rPr lang="de-DE" sz="1600" dirty="0">
                <a:solidFill>
                  <a:srgbClr val="003D6A"/>
                </a:solidFill>
                <a:effectLst/>
              </a:rPr>
              <a:t>mit passenden SCHUNK Werkzeughaltern zur komfortablen und sicheren Auswahl des gewünschten SCHUNK-Produkts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>
                <a:solidFill>
                  <a:srgbClr val="003D6A"/>
                </a:solidFill>
                <a:effectLst/>
              </a:rPr>
              <a:t>Werkzeughalter können direkt aus der Trefferliste in den Warenkorb gelegt werden </a:t>
            </a:r>
            <a:r>
              <a:rPr lang="de-DE" sz="1600" dirty="0">
                <a:solidFill>
                  <a:srgbClr val="003D6A"/>
                </a:solidFill>
                <a:effectLst/>
              </a:rPr>
              <a:t>und so schnell und einfach im Shop bestellt werden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004528" y="2395657"/>
            <a:ext cx="4031968" cy="3960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>
                <a:solidFill>
                  <a:srgbClr val="003D6A"/>
                </a:solidFill>
              </a:rPr>
              <a:t>Weltweit online verfügbares Auswahltool </a:t>
            </a:r>
            <a:r>
              <a:rPr lang="de-DE" sz="1600" dirty="0">
                <a:solidFill>
                  <a:srgbClr val="003D6A"/>
                </a:solidFill>
              </a:rPr>
              <a:t>aus allen Endgeräten durch HTML-basierte Benutzeroberfläche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>
                <a:solidFill>
                  <a:srgbClr val="003D6A"/>
                </a:solidFill>
              </a:rPr>
              <a:t>Aktuelles SCHUNK-Produktportfolio </a:t>
            </a:r>
            <a:r>
              <a:rPr lang="de-DE" sz="1600" dirty="0">
                <a:solidFill>
                  <a:srgbClr val="003D6A"/>
                </a:solidFill>
              </a:rPr>
              <a:t>sowie die dazugehörigen Daten sind stets auf dem neusten Stand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>
                <a:solidFill>
                  <a:srgbClr val="003D6A"/>
                </a:solidFill>
              </a:rPr>
              <a:t>Anzeige einer Technologiealternative </a:t>
            </a:r>
            <a:r>
              <a:rPr lang="de-DE" sz="1600" dirty="0">
                <a:solidFill>
                  <a:srgbClr val="003D6A"/>
                </a:solidFill>
              </a:rPr>
              <a:t>welche die Möglichkeit bietet die Auswahl zu optimieren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 rot="16200000">
            <a:off x="8082398" y="5715261"/>
            <a:ext cx="183110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2018-09-07 09:20:04</a:t>
            </a:r>
            <a:endParaRPr lang="de-DE" sz="1000" kern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440121" y="6063210"/>
            <a:ext cx="2572039" cy="72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000" smtClean="0">
                <a:solidFill>
                  <a:schemeClr val="bg1"/>
                </a:solidFill>
              </a:rPr>
              <a:t>Jens Lehmann, deutsche Torwartlegende, seit 2012 SCHUNK-Markenbotschafter für sicheres, präzises Greifen und Halten.</a:t>
            </a:r>
            <a:endParaRPr lang="de-DE" sz="1050">
              <a:solidFill>
                <a:schemeClr val="bg1"/>
              </a:solidFill>
            </a:endParaRPr>
          </a:p>
          <a:p>
            <a:r>
              <a:rPr lang="de-DE" sz="1050" b="1" smtClean="0">
                <a:solidFill>
                  <a:schemeClr val="bg1"/>
                </a:solidFill>
              </a:rPr>
              <a:t>schunk.com/Lehmann</a:t>
            </a:r>
          </a:p>
        </p:txBody>
      </p:sp>
    </p:spTree>
    <p:extLst>
      <p:ext uri="{BB962C8B-B14F-4D97-AF65-F5344CB8AC3E}">
        <p14:creationId xmlns:p14="http://schemas.microsoft.com/office/powerpoint/2010/main" val="6340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Bildschirmpräsentation (4:3)</PresentationFormat>
  <Paragraphs>20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7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2018-09-07T08:46:58Z</dcterms:modified>
</cp:coreProperties>
</file>