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74" r:id="rId5"/>
    <p:sldId id="280" r:id="rId6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22" d="100"/>
          <a:sy n="122" d="100"/>
        </p:scale>
        <p:origin x="1152" y="96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3D-Online-Konfigurator Greif-Schwenkeinheiten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652120" y="1196754"/>
            <a:ext cx="3491880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Konfigurator Greif-Schwenkeinheiten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unk.partcommunity.com/3d-cad-models/sgei-sru-plus-20-w-90-3-4-0-ohne-auswahl-ohne-verteiler-ohne-sensorik-schunk?info=schunk/greifsysteme_neu/schunk_greifer_neu/schwenk_greifsystem/sruplus_apl_pgnplus_asm_at.prj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>
                <a:solidFill>
                  <a:srgbClr val="FFFFFF"/>
                </a:solidFill>
              </a:rPr>
              <a:t>Produktpräsentation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3D-Online-Konfigurator Greif-Schwenkeinheiten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93408"/>
            <a:ext cx="6516687" cy="570369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2800" b="1" dirty="0" smtClean="0">
                <a:solidFill>
                  <a:schemeClr val="bg1"/>
                </a:solidFill>
              </a:rPr>
              <a:t> Neu! Auch für Greif-Schwenkeinheiten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SCHUNK 3D-Online-Konfigurator zur dreidimensionalen Konfiguration von Greif-Schwenkeinheiten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20000" cy="36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8233" y="5238220"/>
            <a:ext cx="858255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Schwenkeinheiten SRU-plus kombinierbar mit folgenden SCHUNK-Greifern:</a:t>
            </a:r>
          </a:p>
          <a:p>
            <a:r>
              <a:rPr lang="de-DE" sz="1600" b="1" dirty="0">
                <a:solidFill>
                  <a:schemeClr val="bg1"/>
                </a:solidFill>
              </a:rPr>
              <a:t>PGN-plus, DPG-plus, JGP, PWG-plus, PZN-plus, DPZ-plus, JGZ, PZB-plus</a:t>
            </a:r>
          </a:p>
        </p:txBody>
      </p:sp>
      <p:sp>
        <p:nvSpPr>
          <p:cNvPr id="2" name="Rechteck 1"/>
          <p:cNvSpPr/>
          <p:nvPr/>
        </p:nvSpPr>
        <p:spPr>
          <a:xfrm>
            <a:off x="4522886" y="32720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700" dirty="0" smtClean="0">
                <a:hlinkClick r:id="rId3"/>
              </a:rPr>
              <a:t>https</a:t>
            </a:r>
            <a:r>
              <a:rPr lang="de-DE" sz="700" dirty="0">
                <a:hlinkClick r:id="rId3"/>
              </a:rPr>
              <a:t>://schunk.partcommunity.com/3d-cad-models/sgei-sru-plus-20-w-90-3-4-0-ohne-auswahl-ohne-verteiler-ohne-sensorik-schunk?info=schunk%2Fgreifsysteme_neu%2Fschunk_greifer_neu%2Fschwenk_greifsystem%2Fsruplus_apl_pgnplus_asm_at.prj</a:t>
            </a:r>
            <a:endParaRPr lang="de-DE" sz="700" dirty="0"/>
          </a:p>
        </p:txBody>
      </p:sp>
      <p:sp>
        <p:nvSpPr>
          <p:cNvPr id="9" name="Textfeld 8"/>
          <p:cNvSpPr txBox="1"/>
          <p:nvPr/>
        </p:nvSpPr>
        <p:spPr>
          <a:xfrm>
            <a:off x="4499992" y="2996952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>
                <a:solidFill>
                  <a:srgbClr val="003D6A"/>
                </a:solidFill>
              </a:rPr>
              <a:t>Zur </a:t>
            </a:r>
            <a:r>
              <a:rPr lang="de-DE" sz="1600" b="1" u="sng" dirty="0" err="1" smtClean="0">
                <a:solidFill>
                  <a:srgbClr val="003D6A"/>
                </a:solidFill>
              </a:rPr>
              <a:t>PartCommunity</a:t>
            </a:r>
            <a:r>
              <a:rPr lang="de-DE" sz="1600" b="1" u="sng" dirty="0" smtClean="0">
                <a:solidFill>
                  <a:srgbClr val="003D6A"/>
                </a:solidFill>
              </a:rPr>
              <a:t>:</a:t>
            </a:r>
            <a:endParaRPr lang="de-DE" sz="1600" b="1" u="sng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smtClean="0">
                <a:solidFill>
                  <a:schemeClr val="bg1"/>
                </a:solidFill>
              </a:rPr>
              <a:t>Funktionsprinzip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79512" y="1712589"/>
            <a:ext cx="4185221" cy="3213651"/>
            <a:chOff x="590741" y="2316163"/>
            <a:chExt cx="4185221" cy="321365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741" y="2316163"/>
              <a:ext cx="4185221" cy="321365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397" y="3005318"/>
              <a:ext cx="3909327" cy="1709557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4864339" y="2999294"/>
            <a:ext cx="3578872" cy="830997"/>
            <a:chOff x="5241600" y="3849427"/>
            <a:chExt cx="3578872" cy="830997"/>
          </a:xfrm>
        </p:grpSpPr>
        <p:sp>
          <p:nvSpPr>
            <p:cNvPr id="11" name="Textfeld 10"/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Standardisierte Adapterplatte integriert – Stücklistenerstellung incl. Normteilen</a:t>
              </a: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4861164" y="4926240"/>
            <a:ext cx="3578872" cy="584775"/>
            <a:chOff x="5241600" y="3849427"/>
            <a:chExt cx="3578872" cy="584775"/>
          </a:xfrm>
        </p:grpSpPr>
        <p:sp>
          <p:nvSpPr>
            <p:cNvPr id="16" name="Textfeld 15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Verfügbar in allen gängigen 2D- und 3D-Formaten</a:t>
              </a: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20" name="Gruppieren 19"/>
          <p:cNvGrpSpPr/>
          <p:nvPr/>
        </p:nvGrpSpPr>
        <p:grpSpPr>
          <a:xfrm>
            <a:off x="4880214" y="2174323"/>
            <a:ext cx="3578872" cy="830997"/>
            <a:chOff x="5241600" y="3849427"/>
            <a:chExt cx="3578872" cy="830997"/>
          </a:xfrm>
        </p:grpSpPr>
        <p:sp>
          <p:nvSpPr>
            <p:cNvPr id="21" name="Textfeld 20"/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Schwenk-Greifeinheiten in wenigen Klicks konfigurierbar auf Basis der SRU-plus</a:t>
              </a: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25" name="Gruppieren 24"/>
          <p:cNvGrpSpPr/>
          <p:nvPr/>
        </p:nvGrpSpPr>
        <p:grpSpPr>
          <a:xfrm>
            <a:off x="4829414" y="3831945"/>
            <a:ext cx="3914776" cy="584775"/>
            <a:chOff x="5241600" y="3849427"/>
            <a:chExt cx="3578872" cy="584775"/>
          </a:xfrm>
        </p:grpSpPr>
        <p:sp>
          <p:nvSpPr>
            <p:cNvPr id="26" name="Textfeld 25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V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erfügbar </a:t>
              </a:r>
              <a:r>
                <a:rPr lang="de-DE" sz="1600" b="1" dirty="0">
                  <a:solidFill>
                    <a:srgbClr val="003D6A"/>
                  </a:solidFill>
                </a:rPr>
                <a:t>in der SCHUNK </a:t>
              </a:r>
              <a:r>
                <a:rPr lang="de-DE" sz="1600" b="1" dirty="0" err="1">
                  <a:solidFill>
                    <a:srgbClr val="003D6A"/>
                  </a:solidFill>
                </a:rPr>
                <a:t>PARTCommunity</a:t>
              </a:r>
              <a:r>
                <a:rPr lang="de-DE" sz="1600" b="1" dirty="0">
                  <a:solidFill>
                    <a:srgbClr val="003D6A"/>
                  </a:solidFill>
                </a:rPr>
                <a:t> weltweit</a:t>
              </a:r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4861164" y="4466758"/>
            <a:ext cx="3914776" cy="338554"/>
            <a:chOff x="5241600" y="3849427"/>
            <a:chExt cx="3578872" cy="338554"/>
          </a:xfrm>
        </p:grpSpPr>
        <p:sp>
          <p:nvSpPr>
            <p:cNvPr id="31" name="Textfeld 30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Passende Sensorik auswählbar </a:t>
              </a: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–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355976" y="1844824"/>
            <a:ext cx="43200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3D-Online-Konfigurator Greif-Schwenkeinheiten </a:t>
            </a:r>
            <a:r>
              <a:rPr lang="de-DE" sz="1400" dirty="0">
                <a:solidFill>
                  <a:srgbClr val="003D6A"/>
                </a:solidFill>
                <a:effectLst/>
              </a:rPr>
              <a:t>einfache Konfiguration von Greif-Schwenkeinheiten mit SCHUNK Greifern in Kombination mit der Universalschwenkeinheit SRU-plus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Kombinationslogik im Konfigurator enthalten </a:t>
            </a:r>
            <a:r>
              <a:rPr lang="de-DE" sz="1400" dirty="0">
                <a:solidFill>
                  <a:srgbClr val="003D6A"/>
                </a:solidFill>
                <a:effectLst/>
              </a:rPr>
              <a:t>kein separates Datenmodell SCHUNK Kombibox mehr notwendig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 smtClean="0">
                <a:solidFill>
                  <a:srgbClr val="003D6A"/>
                </a:solidFill>
              </a:rPr>
              <a:t>Schnelle </a:t>
            </a:r>
            <a:r>
              <a:rPr lang="de-DE" sz="1400" b="1" dirty="0">
                <a:solidFill>
                  <a:srgbClr val="003D6A"/>
                </a:solidFill>
              </a:rPr>
              <a:t>und fehlerfreie Konfiguration </a:t>
            </a:r>
            <a:r>
              <a:rPr lang="de-DE" sz="1400" dirty="0">
                <a:solidFill>
                  <a:srgbClr val="003D6A"/>
                </a:solidFill>
              </a:rPr>
              <a:t>durch integrierte Kombinationslogik. Zugang über die SCHUNK </a:t>
            </a:r>
            <a:r>
              <a:rPr lang="de-DE" sz="1400" dirty="0" err="1">
                <a:solidFill>
                  <a:srgbClr val="003D6A"/>
                </a:solidFill>
              </a:rPr>
              <a:t>PartCommunity</a:t>
            </a:r>
            <a:r>
              <a:rPr lang="de-DE" sz="1400" dirty="0">
                <a:solidFill>
                  <a:srgbClr val="003D6A"/>
                </a:solidFill>
              </a:rPr>
              <a:t> auf Basis der bewährten CADENAS-Technologie. Weltweit und kostenfrei verfügbar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endParaRPr lang="de-DE" sz="14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1844824"/>
            <a:ext cx="403196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</a:rPr>
              <a:t>Alle Konfigurationen sind in allen gängigen 2D- und 3D-Varianten verfügbar </a:t>
            </a:r>
            <a:r>
              <a:rPr lang="de-DE" sz="1400" dirty="0">
                <a:solidFill>
                  <a:srgbClr val="003D6A"/>
                </a:solidFill>
              </a:rPr>
              <a:t>zur einfachen und schnellen Integration in vorhandene CAD-Systeme. Der Download eines 3D-PDF-Dokumentes ermöglicht die Anzeige der Konfiguration auch ohne CAD-System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 smtClean="0">
                <a:solidFill>
                  <a:srgbClr val="003D6A"/>
                </a:solidFill>
              </a:rPr>
              <a:t>Zubehörteile </a:t>
            </a:r>
            <a:r>
              <a:rPr lang="de-DE" sz="1400" dirty="0">
                <a:solidFill>
                  <a:srgbClr val="003D6A"/>
                </a:solidFill>
              </a:rPr>
              <a:t>wie Sensorik oder benötigte Adapterplatten werden automatisch in die Konstruktion integriert. Komfortable Vorschaufunktion mit Live-Anpassung von Änderungen. Automatische Stücklistenerstellung aller benötigten Produkte inkl. aller Normteile. Speicher- und Downloadfunktion der erstellten Konfiguration als fertige Baugruppe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2018-05-30 10:44:52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smtClean="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Bildschirmpräsentation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2018-06-08T07:09:03Z</dcterms:modified>
</cp:coreProperties>
</file>