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1332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3D online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configurator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gripping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units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652120" y="1233815"/>
            <a:ext cx="3491880" cy="529717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1600" b="1" dirty="0" err="1" smtClean="0">
                <a:solidFill>
                  <a:schemeClr val="bg1"/>
                </a:solidFill>
              </a:rPr>
              <a:t>Configurator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gripper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swivel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units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partcommunity.com/3d-cad-models/sgei-sru-plus-20-w-90-3-4-0-ohne-auswahl-ohne-verteiler-ohne-sensorik-schunk?info=schunk/greifsysteme_neu/schunk_greifer_neu/schwenk_greifsystem/sruplus_apl_pgnplus_asm_at.prj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presentation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3D-Online-Configurator </a:t>
            </a:r>
            <a:r>
              <a:rPr lang="de-DE" sz="3000" dirty="0" err="1">
                <a:solidFill>
                  <a:srgbClr val="FFFFFF"/>
                </a:solidFill>
              </a:rPr>
              <a:t>gripper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swivel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units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93408"/>
            <a:ext cx="6516687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800" b="1" dirty="0" smtClean="0">
                <a:solidFill>
                  <a:schemeClr val="bg1"/>
                </a:solidFill>
              </a:rPr>
              <a:t> NEW! Also </a:t>
            </a:r>
            <a:r>
              <a:rPr lang="de-DE" sz="2800" b="1" dirty="0" err="1" smtClean="0">
                <a:solidFill>
                  <a:schemeClr val="bg1"/>
                </a:solidFill>
              </a:rPr>
              <a:t>for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gripping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swivel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units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SCHUNK 3D-Online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for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three</a:t>
            </a:r>
            <a:r>
              <a:rPr lang="de-DE" sz="1600" b="1" dirty="0">
                <a:solidFill>
                  <a:srgbClr val="003D6A"/>
                </a:solidFill>
              </a:rPr>
              <a:t>-dimensional </a:t>
            </a:r>
            <a:r>
              <a:rPr lang="de-DE" sz="1600" b="1" dirty="0" err="1">
                <a:solidFill>
                  <a:srgbClr val="003D6A"/>
                </a:solidFill>
              </a:rPr>
              <a:t>configuration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of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swivel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units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0000" cy="36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8233" y="5238220"/>
            <a:ext cx="858255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bg1"/>
                </a:solidFill>
              </a:rPr>
              <a:t>Swivel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units</a:t>
            </a:r>
            <a:r>
              <a:rPr lang="de-DE" sz="2000" b="1" dirty="0" smtClean="0">
                <a:solidFill>
                  <a:schemeClr val="bg1"/>
                </a:solidFill>
              </a:rPr>
              <a:t> SRU-plus </a:t>
            </a:r>
            <a:r>
              <a:rPr lang="de-DE" sz="2000" b="1" dirty="0" err="1" smtClean="0">
                <a:solidFill>
                  <a:schemeClr val="bg1"/>
                </a:solidFill>
              </a:rPr>
              <a:t>can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be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combined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with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following</a:t>
            </a:r>
            <a:r>
              <a:rPr lang="de-DE" sz="2000" b="1" dirty="0" smtClean="0">
                <a:solidFill>
                  <a:schemeClr val="bg1"/>
                </a:solidFill>
              </a:rPr>
              <a:t> SCHUNK </a:t>
            </a:r>
            <a:r>
              <a:rPr lang="de-DE" sz="2000" b="1" dirty="0" err="1" smtClean="0">
                <a:solidFill>
                  <a:schemeClr val="bg1"/>
                </a:solidFill>
              </a:rPr>
              <a:t>grippers</a:t>
            </a:r>
            <a:r>
              <a:rPr lang="de-DE" sz="2000" b="1" dirty="0" smtClean="0">
                <a:solidFill>
                  <a:schemeClr val="bg1"/>
                </a:solidFill>
              </a:rPr>
              <a:t>:</a:t>
            </a:r>
            <a:endParaRPr lang="de-DE" sz="2000" b="1" dirty="0">
              <a:solidFill>
                <a:schemeClr val="bg1"/>
              </a:solidFill>
            </a:endParaRPr>
          </a:p>
          <a:p>
            <a:r>
              <a:rPr lang="de-DE" sz="1600" b="1" dirty="0">
                <a:solidFill>
                  <a:schemeClr val="bg1"/>
                </a:solidFill>
              </a:rPr>
              <a:t>PGN-plus, DPG-plus, JGP, PWG-plus, PZN-plus, DPZ-plus, JGZ, PZB-plus</a:t>
            </a:r>
          </a:p>
        </p:txBody>
      </p:sp>
      <p:sp>
        <p:nvSpPr>
          <p:cNvPr id="2" name="Rechteck 1"/>
          <p:cNvSpPr/>
          <p:nvPr/>
        </p:nvSpPr>
        <p:spPr>
          <a:xfrm>
            <a:off x="4522886" y="32720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700" dirty="0" smtClean="0">
                <a:hlinkClick r:id="rId3"/>
              </a:rPr>
              <a:t>https</a:t>
            </a:r>
            <a:r>
              <a:rPr lang="de-DE" sz="700" dirty="0">
                <a:hlinkClick r:id="rId3"/>
              </a:rPr>
              <a:t>://schunk.partcommunity.com/3d-cad-models/sgei-sru-plus-20-w-90-3-4-0-ohne-auswahl-ohne-verteiler-ohne-sensorik-schunk?info=schunk%2Fgreifsysteme_neu%2Fschunk_greifer_neu%2Fschwenk_greifsystem%2Fsruplus_apl_pgnplus_asm_at.prj</a:t>
            </a:r>
            <a:endParaRPr lang="de-DE" sz="700" dirty="0"/>
          </a:p>
        </p:txBody>
      </p:sp>
      <p:sp>
        <p:nvSpPr>
          <p:cNvPr id="9" name="Textfeld 8"/>
          <p:cNvSpPr txBox="1"/>
          <p:nvPr/>
        </p:nvSpPr>
        <p:spPr>
          <a:xfrm>
            <a:off x="4499992" y="2996952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 smtClean="0">
                <a:solidFill>
                  <a:srgbClr val="003D6A"/>
                </a:solidFill>
              </a:rPr>
              <a:t>To</a:t>
            </a:r>
            <a:r>
              <a:rPr lang="de-DE" sz="1600" b="1" u="sng" dirty="0" smtClean="0">
                <a:solidFill>
                  <a:srgbClr val="003D6A"/>
                </a:solidFill>
              </a:rPr>
              <a:t> </a:t>
            </a:r>
            <a:r>
              <a:rPr lang="de-DE" sz="1600" b="1" u="sng" dirty="0" err="1" smtClean="0">
                <a:solidFill>
                  <a:srgbClr val="003D6A"/>
                </a:solidFill>
              </a:rPr>
              <a:t>the</a:t>
            </a:r>
            <a:r>
              <a:rPr lang="de-DE" sz="1600" b="1" u="sng" dirty="0" smtClean="0">
                <a:solidFill>
                  <a:srgbClr val="003D6A"/>
                </a:solidFill>
              </a:rPr>
              <a:t> </a:t>
            </a:r>
            <a:r>
              <a:rPr lang="de-DE" sz="1600" b="1" u="sng" dirty="0" err="1" smtClean="0">
                <a:solidFill>
                  <a:srgbClr val="003D6A"/>
                </a:solidFill>
              </a:rPr>
              <a:t>PartCommunity</a:t>
            </a:r>
            <a:r>
              <a:rPr lang="de-DE" sz="1600" b="1" u="sng" dirty="0" smtClean="0">
                <a:solidFill>
                  <a:srgbClr val="003D6A"/>
                </a:solidFill>
              </a:rPr>
              <a:t>:</a:t>
            </a:r>
            <a:endParaRPr lang="de-DE" sz="1600" b="1" u="sng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 err="1" smtClean="0">
                <a:solidFill>
                  <a:schemeClr val="bg1"/>
                </a:solidFill>
              </a:rPr>
              <a:t>Functional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principle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79512" y="1712589"/>
            <a:ext cx="4185221" cy="3213651"/>
            <a:chOff x="590741" y="2316163"/>
            <a:chExt cx="4185221" cy="321365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741" y="2316163"/>
              <a:ext cx="4185221" cy="321365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397" y="3005318"/>
              <a:ext cx="3909327" cy="1709557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4864339" y="2999294"/>
            <a:ext cx="3578872" cy="830997"/>
            <a:chOff x="5241600" y="3849427"/>
            <a:chExt cx="3578872" cy="830997"/>
          </a:xfrm>
        </p:grpSpPr>
        <p:sp>
          <p:nvSpPr>
            <p:cNvPr id="11" name="Textfeld 10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Standardized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adapter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plate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integrated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– </a:t>
              </a:r>
              <a:r>
                <a:rPr lang="de-DE" sz="1600" b="1" dirty="0" err="1">
                  <a:solidFill>
                    <a:srgbClr val="003D6A"/>
                  </a:solidFill>
                </a:rPr>
                <a:t>creation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of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lists</a:t>
              </a:r>
              <a:r>
                <a:rPr lang="de-DE" sz="1600" b="1" dirty="0">
                  <a:solidFill>
                    <a:srgbClr val="003D6A"/>
                  </a:solidFill>
                </a:rPr>
                <a:t> inclusive </a:t>
              </a:r>
              <a:r>
                <a:rPr lang="de-DE" sz="1600" b="1" dirty="0" err="1">
                  <a:solidFill>
                    <a:srgbClr val="003D6A"/>
                  </a:solidFill>
                </a:rPr>
                <a:t>standard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4861164" y="4926240"/>
            <a:ext cx="3578872" cy="584775"/>
            <a:chOff x="5241600" y="3849427"/>
            <a:chExt cx="3578872" cy="584775"/>
          </a:xfrm>
        </p:grpSpPr>
        <p:sp>
          <p:nvSpPr>
            <p:cNvPr id="16" name="Textfeld 1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Available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in all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popular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2D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and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3D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formats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0" name="Gruppieren 19"/>
          <p:cNvGrpSpPr/>
          <p:nvPr/>
        </p:nvGrpSpPr>
        <p:grpSpPr>
          <a:xfrm>
            <a:off x="4880214" y="2174323"/>
            <a:ext cx="3578872" cy="584775"/>
            <a:chOff x="5241600" y="3849427"/>
            <a:chExt cx="3578872" cy="584775"/>
          </a:xfrm>
        </p:grpSpPr>
        <p:sp>
          <p:nvSpPr>
            <p:cNvPr id="21" name="Textfeld 20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Swivel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gripper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units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configurable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in a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few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clicks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based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on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the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SRU-plus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5" name="Gruppieren 24"/>
          <p:cNvGrpSpPr/>
          <p:nvPr/>
        </p:nvGrpSpPr>
        <p:grpSpPr>
          <a:xfrm>
            <a:off x="4829414" y="3831945"/>
            <a:ext cx="3914776" cy="584775"/>
            <a:chOff x="5241600" y="3849427"/>
            <a:chExt cx="3578872" cy="584775"/>
          </a:xfrm>
        </p:grpSpPr>
        <p:sp>
          <p:nvSpPr>
            <p:cNvPr id="26" name="Textfeld 2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Available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in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the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SCHUNK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PARTCommunity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worldwide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4861164" y="4466758"/>
            <a:ext cx="3914776" cy="338554"/>
            <a:chOff x="5241600" y="3849427"/>
            <a:chExt cx="3578872" cy="338554"/>
          </a:xfrm>
        </p:grpSpPr>
        <p:sp>
          <p:nvSpPr>
            <p:cNvPr id="31" name="Textfeld 30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Suitable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sensors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selectable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Advantages – </a:t>
            </a:r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355976" y="2023968"/>
            <a:ext cx="4320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3D-online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swivel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units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simple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gripper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swivel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units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grippers</a:t>
            </a:r>
            <a:r>
              <a:rPr lang="de-DE" sz="1600" dirty="0">
                <a:solidFill>
                  <a:srgbClr val="003D6A"/>
                </a:solidFill>
              </a:rPr>
              <a:t> in </a:t>
            </a:r>
            <a:r>
              <a:rPr lang="de-DE" sz="1600" dirty="0" err="1">
                <a:solidFill>
                  <a:srgbClr val="003D6A"/>
                </a:solidFill>
              </a:rPr>
              <a:t>combination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universal </a:t>
            </a:r>
            <a:r>
              <a:rPr lang="de-DE" sz="1600" dirty="0" err="1">
                <a:solidFill>
                  <a:srgbClr val="003D6A"/>
                </a:solidFill>
              </a:rPr>
              <a:t>swivel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unit</a:t>
            </a:r>
            <a:r>
              <a:rPr lang="de-DE" sz="1600" dirty="0">
                <a:solidFill>
                  <a:srgbClr val="003D6A"/>
                </a:solidFill>
              </a:rPr>
              <a:t> SRU-plus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Combinational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logic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is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integrated</a:t>
            </a:r>
            <a:r>
              <a:rPr lang="de-DE" sz="1600" b="1" dirty="0">
                <a:solidFill>
                  <a:srgbClr val="003D6A"/>
                </a:solidFill>
              </a:rPr>
              <a:t> in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no</a:t>
            </a:r>
            <a:r>
              <a:rPr lang="de-DE" sz="1600" dirty="0">
                <a:solidFill>
                  <a:srgbClr val="003D6A"/>
                </a:solidFill>
              </a:rPr>
              <a:t> separate </a:t>
            </a:r>
            <a:r>
              <a:rPr lang="de-DE" sz="1600" dirty="0" err="1">
                <a:solidFill>
                  <a:srgbClr val="003D6A"/>
                </a:solidFill>
              </a:rPr>
              <a:t>data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model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Kombibox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necessary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anymore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Fast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error-free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configuration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due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integrated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combination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logistics</a:t>
            </a:r>
            <a:r>
              <a:rPr lang="de-DE" sz="1600" dirty="0">
                <a:solidFill>
                  <a:srgbClr val="003D6A"/>
                </a:solidFill>
              </a:rPr>
              <a:t>. Access via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PartCommunity</a:t>
            </a:r>
            <a:r>
              <a:rPr lang="de-DE" sz="1600" dirty="0">
                <a:solidFill>
                  <a:srgbClr val="003D6A"/>
                </a:solidFill>
              </a:rPr>
              <a:t> on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basis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proven</a:t>
            </a:r>
            <a:r>
              <a:rPr lang="de-DE" sz="1600" dirty="0">
                <a:solidFill>
                  <a:srgbClr val="003D6A"/>
                </a:solidFill>
              </a:rPr>
              <a:t> CADENAS </a:t>
            </a:r>
            <a:r>
              <a:rPr lang="de-DE" sz="1600" dirty="0" err="1">
                <a:solidFill>
                  <a:srgbClr val="003D6A"/>
                </a:solidFill>
              </a:rPr>
              <a:t>technology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Available</a:t>
            </a:r>
            <a:r>
              <a:rPr lang="de-DE" sz="1600" dirty="0">
                <a:solidFill>
                  <a:srgbClr val="003D6A"/>
                </a:solidFill>
              </a:rPr>
              <a:t> all </a:t>
            </a:r>
            <a:r>
              <a:rPr lang="de-DE" sz="1600" dirty="0" err="1">
                <a:solidFill>
                  <a:srgbClr val="003D6A"/>
                </a:solidFill>
              </a:rPr>
              <a:t>over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world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free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charge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endParaRPr lang="de-DE" sz="14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2014676"/>
            <a:ext cx="403196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All </a:t>
            </a:r>
            <a:r>
              <a:rPr lang="de-DE" sz="1600" b="1" dirty="0" err="1">
                <a:solidFill>
                  <a:srgbClr val="003D6A"/>
                </a:solidFill>
              </a:rPr>
              <a:t>configurations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are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available</a:t>
            </a:r>
            <a:r>
              <a:rPr lang="de-DE" sz="1600" b="1" dirty="0">
                <a:solidFill>
                  <a:srgbClr val="003D6A"/>
                </a:solidFill>
              </a:rPr>
              <a:t> in all </a:t>
            </a:r>
            <a:r>
              <a:rPr lang="de-DE" sz="1600" b="1" dirty="0" err="1">
                <a:solidFill>
                  <a:srgbClr val="003D6A"/>
                </a:solidFill>
              </a:rPr>
              <a:t>common</a:t>
            </a:r>
            <a:r>
              <a:rPr lang="de-DE" sz="1600" b="1" dirty="0">
                <a:solidFill>
                  <a:srgbClr val="003D6A"/>
                </a:solidFill>
              </a:rPr>
              <a:t> 2D-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3D </a:t>
            </a:r>
            <a:r>
              <a:rPr lang="de-DE" sz="1600" b="1" dirty="0" err="1">
                <a:solidFill>
                  <a:srgbClr val="003D6A"/>
                </a:solidFill>
              </a:rPr>
              <a:t>variants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simple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fast </a:t>
            </a:r>
            <a:r>
              <a:rPr lang="de-DE" sz="1600" dirty="0" err="1">
                <a:solidFill>
                  <a:srgbClr val="003D6A"/>
                </a:solidFill>
              </a:rPr>
              <a:t>integration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existing</a:t>
            </a:r>
            <a:r>
              <a:rPr lang="de-DE" sz="1600" dirty="0">
                <a:solidFill>
                  <a:srgbClr val="003D6A"/>
                </a:solidFill>
              </a:rPr>
              <a:t> CAD </a:t>
            </a:r>
            <a:r>
              <a:rPr lang="de-DE" sz="1600" dirty="0" err="1">
                <a:solidFill>
                  <a:srgbClr val="003D6A"/>
                </a:solidFill>
              </a:rPr>
              <a:t>systems</a:t>
            </a:r>
            <a:r>
              <a:rPr lang="de-DE" sz="1600" dirty="0">
                <a:solidFill>
                  <a:srgbClr val="003D6A"/>
                </a:solidFill>
              </a:rPr>
              <a:t>. The </a:t>
            </a:r>
            <a:r>
              <a:rPr lang="de-DE" sz="1600" dirty="0" err="1">
                <a:solidFill>
                  <a:srgbClr val="003D6A"/>
                </a:solidFill>
              </a:rPr>
              <a:t>download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a 3D PDF </a:t>
            </a:r>
            <a:r>
              <a:rPr lang="de-DE" sz="1600" dirty="0" err="1">
                <a:solidFill>
                  <a:srgbClr val="003D6A"/>
                </a:solidFill>
              </a:rPr>
              <a:t>document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facilitates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display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also </a:t>
            </a:r>
            <a:r>
              <a:rPr lang="de-DE" sz="1600" dirty="0" err="1">
                <a:solidFill>
                  <a:srgbClr val="003D6A"/>
                </a:solidFill>
              </a:rPr>
              <a:t>without</a:t>
            </a:r>
            <a:r>
              <a:rPr lang="de-DE" sz="1600" dirty="0">
                <a:solidFill>
                  <a:srgbClr val="003D6A"/>
                </a:solidFill>
              </a:rPr>
              <a:t> CAD </a:t>
            </a:r>
            <a:r>
              <a:rPr lang="de-DE" sz="1600" dirty="0" err="1">
                <a:solidFill>
                  <a:srgbClr val="003D6A"/>
                </a:solidFill>
              </a:rPr>
              <a:t>system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Accessories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like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sensor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system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required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adapter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plates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are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automatically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integrated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design. </a:t>
            </a:r>
            <a:r>
              <a:rPr lang="de-DE" sz="1600" dirty="0" err="1">
                <a:solidFill>
                  <a:srgbClr val="003D6A"/>
                </a:solidFill>
              </a:rPr>
              <a:t>Convenient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preview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function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live </a:t>
            </a:r>
            <a:r>
              <a:rPr lang="de-DE" sz="1600" dirty="0" err="1">
                <a:solidFill>
                  <a:srgbClr val="003D6A"/>
                </a:solidFill>
              </a:rPr>
              <a:t>adjustment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changes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Automatic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parts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list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creation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all </a:t>
            </a:r>
            <a:r>
              <a:rPr lang="de-DE" sz="1600" dirty="0" err="1">
                <a:solidFill>
                  <a:srgbClr val="003D6A"/>
                </a:solidFill>
              </a:rPr>
              <a:t>required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products</a:t>
            </a:r>
            <a:r>
              <a:rPr lang="de-DE" sz="1600" dirty="0">
                <a:solidFill>
                  <a:srgbClr val="003D6A"/>
                </a:solidFill>
              </a:rPr>
              <a:t> incl. all </a:t>
            </a:r>
            <a:r>
              <a:rPr lang="de-DE" sz="1600" dirty="0" err="1">
                <a:solidFill>
                  <a:srgbClr val="003D6A"/>
                </a:solidFill>
              </a:rPr>
              <a:t>standard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parts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Saving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download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function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created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as</a:t>
            </a:r>
            <a:r>
              <a:rPr lang="de-DE" sz="1600" dirty="0">
                <a:solidFill>
                  <a:srgbClr val="003D6A"/>
                </a:solidFill>
              </a:rPr>
              <a:t> a </a:t>
            </a:r>
            <a:r>
              <a:rPr lang="de-DE" sz="1600" dirty="0" err="1">
                <a:solidFill>
                  <a:srgbClr val="003D6A"/>
                </a:solidFill>
              </a:rPr>
              <a:t>finished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component</a:t>
            </a: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2018-05-30 10:44:52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2018-06-08T07:09:05Z</dcterms:modified>
</cp:coreProperties>
</file>