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95" d="100"/>
          <a:sy n="195" d="100"/>
        </p:scale>
        <p:origin x="804" y="150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93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Messen I 6-Achs Kraft-Momenten-Sensoren I FT-AXIA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FT-AXIA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FT-AXIA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6-Achs Kraft-Momenten-Sensoren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6-Achs Kraft-Momenten-Sensoren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erste kompakte Kraft-Momenten-Sensor mit zwei Kalibrierungen und integrierter Elektronik.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2 Messbereiche zur Auswahl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Starrer 6-Achs-Kraft-Momenten-Sensor zum präzisen Messen in alle sechs Freiheitsgrade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Präzise. Zuverlässig.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Kompakte Bauform durch komplett integrierte Elektronik und Statusanzeige über LEDs.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Einfache Konfiguration - zwei Kalibrierungen im Sensor via Webinterface steuerbar.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Plug &amp; Work für KUKA und Universal Robots direkt kompatibel via Softwarebaustein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Robust und langlebig auch bei kurzzeitiger Überlastung ist der Sensor vor einer Beschädigung geschützt</a:t>
            </a: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Schnittstellen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Dehnmessstreifen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Elektronik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IP Schutzklasse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Dehnmessstreifen (DMS) des 6-Achs-Kraft-Momenten Sensors messen die aufgebrachten Lasten in allen sechs Freiheitsgraden (Fx, Fy, Fz, Mx, My und Mz). Die Signale der DMS werden im Sensor ausgewertet und zur Verfügung gestellt.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Bauweise </a:t>
            </a:r>
            <a:r>
              <a:rPr lang="de-DE" sz="1200">
                <a:solidFill>
                  <a:srgbClr val="003D6A"/>
                </a:solidFill>
              </a:rPr>
              <a:t>durch platzsparenden Aufbau mit integrierter Elektronik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Zwei Kalibrierungen stehen zur Wahl </a:t>
            </a:r>
            <a:r>
              <a:rPr lang="de-DE" sz="1200">
                <a:solidFill>
                  <a:srgbClr val="003D6A"/>
                </a:solidFill>
              </a:rPr>
              <a:t>wodurch zwei Messbereiche via Webinterface steuerbar sind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für KUKA und Universal Robots direkt kompatibel via Softwarebaustein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Kostenersparnis trotz hoher Präzision </a:t>
            </a:r>
            <a:r>
              <a:rPr lang="de-DE" sz="1200">
                <a:solidFill>
                  <a:srgbClr val="003D6A"/>
                </a:solidFill>
              </a:rPr>
              <a:t>durch optimierte Herstellung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Ausführung </a:t>
            </a:r>
            <a:r>
              <a:rPr lang="de-DE" sz="1200">
                <a:solidFill>
                  <a:srgbClr val="003D6A"/>
                </a:solidFill>
              </a:rPr>
              <a:t>gewährleistet durch einen hohen Überlastbereich mit Schutz vor Beschädigung auch bei kurzzeitiger Überlastung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Ausführung mit LED-Anzeige </a:t>
            </a:r>
            <a:r>
              <a:rPr lang="de-DE" sz="1200">
                <a:solidFill>
                  <a:srgbClr val="003D6A"/>
                </a:solidFill>
              </a:rPr>
              <a:t>zur Statusanzeige am Sensor ohne Auswertung über den Controller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681773"/>
              </p:ext>
            </p:extLst>
          </p:nvPr>
        </p:nvGraphicFramePr>
        <p:xfrm>
          <a:off x="395412" y="1203598"/>
          <a:ext cx="8353176" cy="3224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696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60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3080">
                <a:tc gridSpan="1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Auswertung via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Kalibrierung 1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Fx, Fy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Fz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Mx, My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Mz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Kalibrierung 2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Messbereich Fx, Fy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Fz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Mx, My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Mz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0.28 .. 1.88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SI-75-4 .. SI-4000-300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75 .. 4000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235 .. 6000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SI-150-8 .. SI-1200-50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150 .. 1200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470 .. 2000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EtherCAT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0.28 .. 1.88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SI-75-4 .. SI-4000-300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75 .. 4000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235 .. 6000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SI-150-8 .. SI-1200-50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150 .. 1200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470 .. 2000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0036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serielle Schnittstelle (RS-485)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0.28 .. 1.88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SI-75-4 .. SI-4000-300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75 .. 4000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235 .. 6000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SI-150-8 .. SI-1200-50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150 .. 1200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470 .. 2000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9084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serielle Schnittstelle (RS-422)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0.744 .. 1.88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SI-1000-50 .. SI-4000-300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1000 .. 4000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2000 .. 6000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12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Bildschirmpräsentation (16:9)</PresentationFormat>
  <Paragraphs>108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2022-05-30T09:07:48Z</dcterms:modified>
</cp:coreProperties>
</file>