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Modular System I Plug &amp; Work Portfolio Universal Robots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200" b="1">
                <a:solidFill>
                  <a:schemeClr val="bg1"/>
                </a:solidFill>
              </a:rPr>
              <a:t>Plug &amp; Work Portfolio Universal Robots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355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35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35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Universal Robots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Modular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Modular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portfolio with the fastest integration into any Cobot application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Ready for operation in 10 minutes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The Plug &amp; Work portfolio consists of electrically and pneumatically actuated grippers, quick-change modules and force/moment sensors that are specifically adapted to robot arms from Universal Robots.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Flexible. Easy.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Plug-in and customized interface for the cobots from Universal Robots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For collaborative operation or conventional automation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Sensor technology and change system for applications with high requirements on accuracy or flexibility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SCHUNK grippers for a variety of applications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components can be combined with each another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grippers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gripper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Gripper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Change systems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Force/torque sensor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All the Plug &amp; Work components are prepared for mechanical and electrical direct connection to Universal Robots sizes 3, 5, 10, and 16. Depending on requirements, various grippers and end-of-arm components can be selected. The pneumatic gripping units are additionally equipped with micro valves meaning no external valves are required.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portfolio consisting of various components and grippers for different applications </a:t>
            </a:r>
            <a:r>
              <a:rPr lang="de-DE" sz="1200">
                <a:solidFill>
                  <a:srgbClr val="003D6A"/>
                </a:solidFill>
              </a:rPr>
              <a:t>for fast and easy entry into automation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Pre-assembled gripping unit with robot interface </a:t>
            </a:r>
            <a:r>
              <a:rPr lang="de-DE" sz="1200">
                <a:solidFill>
                  <a:srgbClr val="003D6A"/>
                </a:solidFill>
              </a:rPr>
              <a:t>therefore no mounting kits or external valves required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with the interfaces suitable for all robots from Universal Robots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 modules for robot control are included in the scope of delivery </a:t>
            </a:r>
            <a:r>
              <a:rPr lang="de-DE" sz="1200">
                <a:solidFill>
                  <a:srgbClr val="003D6A"/>
                </a:solidFill>
              </a:rPr>
              <a:t>for fast and easy commissioning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Certified SCHUNK Co-act grippers </a:t>
            </a:r>
            <a:r>
              <a:rPr lang="de-DE" sz="1200">
                <a:solidFill>
                  <a:srgbClr val="003D6A"/>
                </a:solidFill>
              </a:rPr>
              <a:t>For quick and easy entry into th world of collaborative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Electric grippers with a long adjustable stroke and force range </a:t>
            </a:r>
            <a:r>
              <a:rPr lang="de-DE" sz="1200">
                <a:solidFill>
                  <a:srgbClr val="003D6A"/>
                </a:solidFill>
              </a:rPr>
              <a:t>for flexible workpiece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grippers </a:t>
            </a:r>
            <a:r>
              <a:rPr lang="de-DE" sz="1200">
                <a:solidFill>
                  <a:srgbClr val="003D6A"/>
                </a:solidFill>
              </a:rPr>
              <a:t>For a high power density and simple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0.36 .. 1.38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0.7 .. 2.63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1.2 .. 1.8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Sensing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