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Baukasten I Plug &amp; Work Portfolio Universal Robots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200" b="1">
                <a:solidFill>
                  <a:schemeClr val="bg1"/>
                </a:solidFill>
              </a:rPr>
              <a:t>Plug &amp; Work Portfolio Universal Robots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355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35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35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Universal Robots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Baukasten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Baukasten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Portfolio mit der schnellsten Einbindung in jede Cobot Applikation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In 10 Minuten betriebsbereit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Das Plug &amp; Work Portfolio umfasst elektrisch und pneumatisch gesteuerte Greifer, Schnellwechselmodule und Kraft-Momenten-Sensoren, die speziell auf die Roboterarme von Universal Robots abgestimmt sind.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Flexibel. Einfach.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Plugin und angepasste Schnittstelle für die Cobots von Universal Robots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Für den kollaborierenden Betrieb oder konventionelle Automatisierung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Sensorik und Wechselsystem für Anwendungen mit hohen Anforderungen an Genauigkeit oder Flexibilität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Unterschiedliche SCHUNK Greifer für eine Vielzahl von Anwendungen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Kombinierbarkeit verschiedener Komponenten untereinander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 Greifer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Greifer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Greifer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Wechselsysteme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Kraft-Momenten-Sensorik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Alle Plug &amp; Work-Komponenten sind vorbereitet für den mechanischen und elektrischen Direktanschluss an die Universal-Robots-Baugrößen 3, 5, 10 und 16. Je nach Anforderung kann aus unterschiedlichen Greifern und End-of-Arm-Komponenten gewählt werden. Die pneumatischen Greifeinheiten enthalten zusätzlich integrierte Mikroventile, wodurch keine externen Ventile benötigt werden.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Portfolio aus verschiedenen Komponenten und Greifern für unterschiedliche Anwendungen </a:t>
            </a:r>
            <a:r>
              <a:rPr lang="de-DE" sz="1200">
                <a:solidFill>
                  <a:srgbClr val="003D6A"/>
                </a:solidFill>
              </a:rPr>
              <a:t>zum schnellen und einfachen Einstieg in die Automatisierung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Vormontierte Greifeinheit mit Roboterschnittstelle </a:t>
            </a:r>
            <a:r>
              <a:rPr lang="de-DE" sz="1200">
                <a:solidFill>
                  <a:srgbClr val="003D6A"/>
                </a:solidFill>
              </a:rPr>
              <a:t>dadurch sind keine Anbausätze oder externe Ventile notwendig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mit den Schnittstellen passend zu allen Robotern von Universal Robots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Software-Bausteine für Robotersteuerung im Lieferumfang enthalten </a:t>
            </a:r>
            <a:r>
              <a:rPr lang="de-DE" sz="1200">
                <a:solidFill>
                  <a:srgbClr val="003D6A"/>
                </a:solidFill>
              </a:rPr>
              <a:t>zur schnellen und einfachen Inbetriebnahme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Zertifizierte SCHUNK Co-act Greifer </a:t>
            </a:r>
            <a:r>
              <a:rPr lang="de-DE" sz="1200">
                <a:solidFill>
                  <a:srgbClr val="003D6A"/>
                </a:solidFill>
              </a:rPr>
              <a:t>für einen schnellen und einfachen Einstieg in kollaborierende Anwendungen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Elektrische Greifer mit großem einstellbarem Hub und Kraftbereich </a:t>
            </a:r>
            <a:r>
              <a:rPr lang="de-DE" sz="1200">
                <a:solidFill>
                  <a:srgbClr val="003D6A"/>
                </a:solidFill>
              </a:rPr>
              <a:t>für flexible Werkstückhandhabung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 Greifer </a:t>
            </a:r>
            <a:r>
              <a:rPr lang="de-DE" sz="1200">
                <a:solidFill>
                  <a:srgbClr val="003D6A"/>
                </a:solidFill>
              </a:rPr>
              <a:t>für hohe Leistungsdichte und einfache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0.36 .. 1.38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0.7 .. 2.63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Sensing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