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Magnetic gripper I Magnetic gripper I EMH</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EMH</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3503.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350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35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EMH</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Magnetic gripper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Magnetic gripper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first compact electropermanent magnetic gripper with integrated electronics.</a:t>
            </a:r>
            <a:endParaRPr lang="de-DE" sz="1013" b="1">
              <a:solidFill>
                <a:srgbClr val="003D6A"/>
              </a:solidFill>
            </a:endParaRPr>
          </a:p>
          <a:p>
            <a:endParaRPr lang="de-DE" sz="1013" b="1">
              <a:solidFill>
                <a:srgbClr val="00446B"/>
              </a:solidFill>
            </a:endParaRPr>
          </a:p>
          <a:p>
            <a:r>
              <a:rPr lang="de-DE" sz="1013" b="1">
                <a:solidFill>
                  <a:srgbClr val="00446B"/>
                </a:solidFill>
              </a:rPr>
              <a:t>3:1 ratio of workpiece weight to dead weight</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Electro-permanent magnetic gripper for energy-efficient handling of ferromagnetic workpieces with integrated electronics and feedback function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Compact. Strong. Fast.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Integrated electronics reduces the interfering contour. No external controllers required.</a:t>
            </a:r>
            <a:endParaRPr lang="de-DE" sz="1050" i="1"/>
          </a:p>
          <a:p>
            <a:pPr marL="270000" indent="-270000">
              <a:spcAft>
                <a:spcPts val="900"/>
              </a:spcAft>
              <a:buSzPct val="140000"/>
              <a:buBlip>
                <a:blip r:embed="rId2"/>
              </a:buBlip>
            </a:pPr>
            <a:r>
              <a:rPr lang="de-DE" sz="1200" b="1">
                <a:solidFill>
                  <a:srgbClr val="003D6A"/>
                </a:solidFill>
              </a:rPr>
              <a:t>Response on magnetization condition and workpiece presence</a:t>
            </a:r>
          </a:p>
          <a:p>
            <a:pPr marL="270000" indent="-270000">
              <a:spcAft>
                <a:spcPts val="900"/>
              </a:spcAft>
              <a:buSzPct val="140000"/>
              <a:buBlip>
                <a:blip r:embed="rId2"/>
              </a:buBlip>
            </a:pPr>
            <a:r>
              <a:rPr lang="de-DE" sz="1200" b="1">
                <a:solidFill>
                  <a:srgbClr val="003D6A"/>
                </a:solidFill>
              </a:rPr>
              <a:t>Control via 24 V power supply</a:t>
            </a:r>
          </a:p>
          <a:p>
            <a:pPr marL="270000" indent="-270000">
              <a:spcAft>
                <a:spcPts val="900"/>
              </a:spcAft>
              <a:buSzPct val="140000"/>
              <a:buBlip>
                <a:blip r:embed="rId2"/>
              </a:buBlip>
            </a:pPr>
            <a:r>
              <a:rPr lang="de-DE" sz="1200" b="1">
                <a:solidFill>
                  <a:srgbClr val="003D6A"/>
                </a:solidFill>
              </a:rPr>
              <a:t>Short cycle time! Magnetization in just 200 ms for more gripping cycles in less time.</a:t>
            </a: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Control electronics</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Connection plug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Connecting plug for PLC</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LED display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Copper coil</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The function of the magnetic gripper bases on the combination of AlNiCo and neodymium magnets. The magnetic flux of the AlNiCo magnets passes the neodymium magnet in the deactivated state, and closes the magnetic circuit over the gripper base body made of steel. To activate the system, an electric current pulse is conducted through the coil, which reverses the polarity of the AlNiCo magnets accordingly.</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Polarity reversible AlNiCo-magnet</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Non-pole reversing neodymium permanent magnets</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High holding forces at lowest space </a:t>
            </a:r>
            <a:r>
              <a:rPr lang="de-DE" sz="1200">
                <a:solidFill>
                  <a:srgbClr val="003D6A"/>
                </a:solidFill>
              </a:rPr>
              <a:t>for reliable part handling in compact machines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Integrated electronics </a:t>
            </a:r>
            <a:r>
              <a:rPr lang="de-DE" sz="1200">
                <a:solidFill>
                  <a:srgbClr val="003D6A"/>
                </a:solidFill>
              </a:rPr>
              <a:t>Compact design, as no additional controller is required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Low weight </a:t>
            </a:r>
            <a:r>
              <a:rPr lang="de-DE" sz="1200">
                <a:solidFill>
                  <a:srgbClr val="003D6A"/>
                </a:solidFill>
              </a:rPr>
              <a:t>for high dynamics in challenging applications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Reliable holding force maintenance </a:t>
            </a:r>
            <a:r>
              <a:rPr lang="de-DE" sz="1200">
                <a:solidFill>
                  <a:srgbClr val="003D6A"/>
                </a:solidFill>
              </a:rPr>
              <a:t>to ensure process reliable operation even in scenarios with emergency stop</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The gripping force can be adjusted in four stages </a:t>
            </a:r>
            <a:r>
              <a:rPr lang="de-DE" sz="1200">
                <a:solidFill>
                  <a:srgbClr val="003D6A"/>
                </a:solidFill>
              </a:rPr>
              <a:t>ensures gripping of various workpieces</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Control via 24 V power supply </a:t>
            </a:r>
            <a:r>
              <a:rPr lang="de-DE" sz="1200">
                <a:solidFill>
                  <a:srgbClr val="003D6A"/>
                </a:solidFill>
              </a:rPr>
              <a:t>saves energy and simplifies the connection and the wiring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Workpiece accessibility from five sides free from interfering contours </a:t>
            </a:r>
            <a:r>
              <a:rPr lang="de-DE" sz="1200">
                <a:solidFill>
                  <a:srgbClr val="003D6A"/>
                </a:solidFill>
              </a:rPr>
              <a:t>by unnecessary gripper fingers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Response on magnetization condition and workpiece presence </a:t>
            </a:r>
            <a:r>
              <a:rPr lang="de-DE" sz="1200">
                <a:solidFill>
                  <a:srgbClr val="003D6A"/>
                </a:solidFill>
              </a:rPr>
              <a:t>saves time and simplifies the programming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NEW: </a:t>
            </a:r>
            <a:r>
              <a:rPr lang="de-DE" sz="1200">
                <a:solidFill>
                  <a:srgbClr val="003D6A"/>
                </a:solidFill>
              </a:rPr>
              <a:t>Sizes EMH-MP and EMH-DP as a solution for special requirements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Payload for horizontal magnet surface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Nominal voltage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Activation time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[V]</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[ms]</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DP 080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500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MP 060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RP 036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RP 045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RP 084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500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RP 114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700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