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Magnetgreifer I Magnetgreifer I EMH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EMH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50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5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5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EMH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Magnetgreifer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Magnetgreifer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erste kompakte Elektropermanent-Magnetgreifer mit integrierter Elektronik.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3:1 Verhältnis von Werkstückgewicht zu Eigenmasse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Elektro-Permanentmagnet Greifer zur energieeffizienten Handhabung von ferromagnetischen Werkstücken mit integrierter Elektronik und Rückmeldungsfunktion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Stark. Schnell.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Integrierte Elektronik reduziert die Störkontur. Keine externen Regler erforderlich.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Rückmeldung zu Magnetisierungsstatus und Werkstückanwesenheit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Ansteuerung über 24 V Spannungsversorgung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Kurze Zykluszeit! Magnetisierung in nur 200 ms für mehr Greifzyklen in kürzerer Zeit.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Anschlussstecker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Anschlussstecker für SPS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LED-Anzeige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Spule aus Kupfer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Die Funktion des Magnetgreifers basiert auf der Kombination aus AlNiCo- und Neodymmagnete. Im deaktivierten Zustand passiert der magnetische Fluss der AlNiCo-Magnete die Neodymmagnete und schließt den magnetischen Kreis über den Greifer-Grundkörper aus Stahl. Zur Aktivierung des Systems wird ein elektrischer Stromimpuls durch die Spule geleitet, der den AlNiCo-Magneten entsprechend in der Polung ändert.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Umpolbarer AlNiCo-Magnet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Nicht umpolbare Neodym-Permanentmagnete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Haltekräfte auf kleinstem Raum </a:t>
            </a:r>
            <a:r>
              <a:rPr lang="de-DE" sz="1200">
                <a:solidFill>
                  <a:srgbClr val="003D6A"/>
                </a:solidFill>
              </a:rPr>
              <a:t>für zuverlässiges Teilehandling in kompakten Anlagen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Elektronik </a:t>
            </a:r>
            <a:r>
              <a:rPr lang="de-DE" sz="1200">
                <a:solidFill>
                  <a:srgbClr val="003D6A"/>
                </a:solidFill>
              </a:rPr>
              <a:t>Kompakte Bauweise, da kein zusätzlicher Regler nötig ist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Geringes Gewicht </a:t>
            </a:r>
            <a:r>
              <a:rPr lang="de-DE" sz="1200">
                <a:solidFill>
                  <a:srgbClr val="003D6A"/>
                </a:solidFill>
              </a:rPr>
              <a:t>für eine hohe Dynamik in anspruchsvollen Applikationen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Zuverlässige Aufrechterhaltung der Haltekraft </a:t>
            </a:r>
            <a:r>
              <a:rPr lang="de-DE" sz="1200">
                <a:solidFill>
                  <a:srgbClr val="003D6A"/>
                </a:solidFill>
              </a:rPr>
              <a:t>zum prozesssicheren Einsatz auch in Not-Aus-Szenarien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Greifkraft über 4 Stufen einstellbar </a:t>
            </a:r>
            <a:r>
              <a:rPr lang="de-DE" sz="1200">
                <a:solidFill>
                  <a:srgbClr val="003D6A"/>
                </a:solidFill>
              </a:rPr>
              <a:t>gewährleistet das Greifen unterschiedlichster Werkstücke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24 V Spannungsversorgung </a:t>
            </a:r>
            <a:r>
              <a:rPr lang="de-DE" sz="1200">
                <a:solidFill>
                  <a:srgbClr val="003D6A"/>
                </a:solidFill>
              </a:rPr>
              <a:t>spart Energie und vereinfacht den Anschluss und die Verkabelung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Störkonturfreie Werkstückzugänglichkeit von fünf Seiten </a:t>
            </a:r>
            <a:r>
              <a:rPr lang="de-DE" sz="1200">
                <a:solidFill>
                  <a:srgbClr val="003D6A"/>
                </a:solidFill>
              </a:rPr>
              <a:t>durch überflüssige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Rückmeldung zu Magnetisierungsstatus und Werkstückanwesenheit </a:t>
            </a:r>
            <a:r>
              <a:rPr lang="de-DE" sz="1200">
                <a:solidFill>
                  <a:srgbClr val="003D6A"/>
                </a:solidFill>
              </a:rPr>
              <a:t>spart Zeit und vereinfacht die Programmierung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NEU: </a:t>
            </a:r>
            <a:r>
              <a:rPr lang="de-DE" sz="1200">
                <a:solidFill>
                  <a:srgbClr val="003D6A"/>
                </a:solidFill>
              </a:rPr>
              <a:t>Baugrößen EMH-MP und EMH-DP als Lösung für spezielle Anforderungen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Nutzlast bei horizontaler Magnetfläche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Nennspannung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Aktivierungszeit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[ms]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DP 080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MP 060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RP 036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RP 045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RP 084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RP 114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