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actuators I Universal swivel unit I ERP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ERP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355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35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35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ERP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swivel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swivel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No other electric swivel unit on the market is as easy to adjust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Ready for takeoff in only 2 work steps!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Electrical universal swivel unit with direct drive and integrated control for angles of rotation of 45°, 90° or 180°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Easy. Fast.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Control via digital I/O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Revolutionary auto-learn function with storable movement profile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Speed can be adjusted in 10 stages for both rotational directions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Rotary switch optically improved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Pinion and fastening identical to the pneumatic swivel unit SRM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position adjustment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Control electronics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Connection plug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electric drive consists of a primary part (motor coil) and a secondary part (permanent magnets). Inside the controller the phase and amplitude of the applied electric current are controlled. This causes the rotary table, which is fitted with magnets, to move.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Output flange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Control via digital I/O </a:t>
            </a:r>
            <a:r>
              <a:rPr lang="de-DE" sz="1200">
                <a:solidFill>
                  <a:srgbClr val="003D6A"/>
                </a:solidFill>
              </a:rPr>
              <a:t>for easy commissioning and rapid integration into existing systems.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Speed can be adjusted in 10 stages for both rotational directions </a:t>
            </a:r>
            <a:r>
              <a:rPr lang="de-DE" sz="1200">
                <a:solidFill>
                  <a:srgbClr val="003D6A"/>
                </a:solidFill>
              </a:rPr>
              <a:t>for high flexibility in cycle times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Direct drive </a:t>
            </a:r>
            <a:r>
              <a:rPr lang="de-DE" sz="1200">
                <a:solidFill>
                  <a:srgbClr val="003D6A"/>
                </a:solidFill>
              </a:rPr>
              <a:t>for almost wear-free use and a long service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Large center bore </a:t>
            </a:r>
            <a:r>
              <a:rPr lang="de-DE" sz="1200">
                <a:solidFill>
                  <a:srgbClr val="003D6A"/>
                </a:solidFill>
              </a:rPr>
              <a:t>for feed-through of cables and hoses with the same unit height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The swivel angle can be selected as either 45°, 90° or 180° </a:t>
            </a:r>
            <a:r>
              <a:rPr lang="de-DE" sz="1200">
                <a:solidFill>
                  <a:srgbClr val="003D6A"/>
                </a:solidFill>
              </a:rPr>
              <a:t>complete flexibility in selecting the angle of rotation, application-specific angles possible on request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Maintenance-free </a:t>
            </a:r>
            <a:r>
              <a:rPr lang="de-DE" sz="1200">
                <a:solidFill>
                  <a:srgbClr val="003D6A"/>
                </a:solidFill>
              </a:rPr>
              <a:t>for high machine uptime and low operating costs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Modular attachment to various options </a:t>
            </a:r>
            <a:r>
              <a:rPr lang="de-DE" sz="1200">
                <a:solidFill>
                  <a:srgbClr val="003D6A"/>
                </a:solidFill>
              </a:rPr>
              <a:t>for individual adjustment to various cases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Swivel angle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Mass moment of inertia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3.95 .. 3.97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