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Schwenkeinheiten I Universalschwenkeinheit I ERP</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ERP</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3551.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355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35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ERP</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Universalschwenkeinheit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Universalschwenkeinheit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Die am einfachsten einzustellende elektrische Schwenkeinheit am Markt</a:t>
            </a:r>
            <a:endParaRPr lang="de-DE" sz="1013" b="1">
              <a:solidFill>
                <a:srgbClr val="003D6A"/>
              </a:solidFill>
            </a:endParaRPr>
          </a:p>
          <a:p>
            <a:endParaRPr lang="de-DE" sz="1013" b="1">
              <a:solidFill>
                <a:srgbClr val="00446B"/>
              </a:solidFill>
            </a:endParaRPr>
          </a:p>
          <a:p>
            <a:r>
              <a:rPr lang="de-DE" sz="1013" b="1">
                <a:solidFill>
                  <a:srgbClr val="00446B"/>
                </a:solidFill>
              </a:rPr>
              <a:t>Startklar in nur 2 Arbeitsschritten</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Elektrische Universalschwenkeinheit mit Direktantrieb und integrierter Steuerung für Schwenkwinkel 45°, 90° oder 180°</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Einfach. Schnell. Zuverlässig.</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Ansteuerung über digitale I/O</a:t>
            </a:r>
            <a:endParaRPr lang="de-DE" sz="1050" i="1"/>
          </a:p>
          <a:p>
            <a:pPr marL="270000" indent="-270000">
              <a:spcAft>
                <a:spcPts val="900"/>
              </a:spcAft>
              <a:buSzPct val="140000"/>
              <a:buBlip>
                <a:blip r:embed="rId2"/>
              </a:buBlip>
            </a:pPr>
            <a:r>
              <a:rPr lang="de-DE" sz="1200" b="1">
                <a:solidFill>
                  <a:srgbClr val="003D6A"/>
                </a:solidFill>
              </a:rPr>
              <a:t>Revolutionäre Auto-Learn-Funktion mit speicherbarem Bewegungsprofil</a:t>
            </a:r>
          </a:p>
          <a:p>
            <a:pPr marL="270000" indent="-270000">
              <a:spcAft>
                <a:spcPts val="900"/>
              </a:spcAft>
              <a:buSzPct val="140000"/>
              <a:buBlip>
                <a:blip r:embed="rId2"/>
              </a:buBlip>
            </a:pPr>
            <a:r>
              <a:rPr lang="de-DE" sz="1200" b="1">
                <a:solidFill>
                  <a:srgbClr val="003D6A"/>
                </a:solidFill>
              </a:rPr>
              <a:t>10-stufig einstellbare Geschwindigkeit für beide Drehrichtungen</a:t>
            </a:r>
          </a:p>
          <a:p>
            <a:pPr marL="270000" indent="-270000">
              <a:spcAft>
                <a:spcPts val="900"/>
              </a:spcAft>
              <a:buSzPct val="140000"/>
              <a:buBlip>
                <a:blip r:embed="rId2"/>
              </a:buBlip>
            </a:pPr>
            <a:r>
              <a:rPr lang="de-DE" sz="1200" b="1">
                <a:solidFill>
                  <a:srgbClr val="003D6A"/>
                </a:solidFill>
              </a:rPr>
              <a:t>Drehschalter optisch verbessert</a:t>
            </a:r>
          </a:p>
          <a:p>
            <a:pPr marL="270000" indent="-270000">
              <a:spcAft>
                <a:spcPts val="900"/>
              </a:spcAft>
              <a:buSzPct val="140000"/>
              <a:buBlip>
                <a:blip r:embed="rId2"/>
              </a:buBlip>
            </a:pPr>
            <a:r>
              <a:rPr lang="de-DE" sz="1200" b="1">
                <a:solidFill>
                  <a:srgbClr val="003D6A"/>
                </a:solidFill>
              </a:rPr>
              <a:t>Ritzel und Befestigung identisch zur pneumatischen Schwenkeinheit SRM</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Endlageneinstellung</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Steuerelektronik</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Antrieb</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Sensorik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Anschlussstecker</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elektrische Antrieb besteht aus einem Primärteil (Motorwicklungen) und einem Sekundärteil (Permanentmagnete). Im Regler werden die Phase und Amplitude des angelegten elektrischen Stroms geregelt. Dadurch wird der mit Magneten besetzte Drehteller in Bewegung gebracht.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Abtriebsflansch</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Ansteuerung über digitale I/O </a:t>
            </a:r>
            <a:r>
              <a:rPr lang="de-DE" sz="1200">
                <a:solidFill>
                  <a:srgbClr val="003D6A"/>
                </a:solidFill>
              </a:rPr>
              <a:t>zur einfachen Inbetriebnahme und schnellen Einbindung in bestehende Anlagen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10-stufig einstellbare Geschwindigkeit für beide Drehrichtungen </a:t>
            </a:r>
            <a:r>
              <a:rPr lang="de-DE" sz="1200">
                <a:solidFill>
                  <a:srgbClr val="003D6A"/>
                </a:solidFill>
              </a:rPr>
              <a:t>für hohe Flexibilität in der Zykluszeit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Direktantrieb </a:t>
            </a:r>
            <a:r>
              <a:rPr lang="de-DE" sz="1200">
                <a:solidFill>
                  <a:srgbClr val="003D6A"/>
                </a:solidFill>
              </a:rPr>
              <a:t>zum nahezu verschleißfreien Einsatz für eine hohe Lebensdauer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Große Mittenbohrung </a:t>
            </a:r>
            <a:r>
              <a:rPr lang="de-DE" sz="1200">
                <a:solidFill>
                  <a:srgbClr val="003D6A"/>
                </a:solidFill>
              </a:rPr>
              <a:t>zur Durchführung von Kabel und Schläuchen bei gleicher Bauhöhe der Einheit</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Schwenkwinkel 45°, 90° oder 180° wählbar </a:t>
            </a:r>
            <a:r>
              <a:rPr lang="de-DE" sz="1200">
                <a:solidFill>
                  <a:srgbClr val="003D6A"/>
                </a:solidFill>
              </a:rPr>
              <a:t>absolute Flexibilität bei der Auswahl des Schwenkwinkels, anwendungsspezifische Winkel sind auf Anfrage erhältlich</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Wartungsfrei </a:t>
            </a:r>
            <a:r>
              <a:rPr lang="de-DE" sz="1200">
                <a:solidFill>
                  <a:srgbClr val="003D6A"/>
                </a:solidFill>
              </a:rPr>
              <a:t>für hohe Maschinenverfügbarkeit und geringe Betriebskosten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Modularer Anbau verschiedener Optionen </a:t>
            </a:r>
            <a:r>
              <a:rPr lang="de-DE" sz="1200">
                <a:solidFill>
                  <a:srgbClr val="003D6A"/>
                </a:solidFill>
              </a:rPr>
              <a:t>für die individuelle Anpassung an verschiedene Anwendungsfälle</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Drehmoment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Schwenkwinkel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Massenträgheitsmoment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[kgm²]</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45 .. 180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3.95 .. 3.97</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