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Gripper for small components I MPC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13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1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0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affordable SCHUNK gripper for small components for handling and assembly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6 sizes for workpiece weights of up to 1.85 kg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Easily built up 2-finger parallel gripper with good price-performance ratio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Easy. Economical. Cost-effective.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Variety of sizes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Cost-efficient basic gripper with basic functionalities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Low-cost sensor system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Guidance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base jaws are actuated with compressed air by the fixed piston and in turn the gripper is opened or closed. The kinematics synchronizes the movement of the base jaws.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Cost-efficient basic gripper with basic functionalities </a:t>
            </a:r>
            <a:r>
              <a:rPr lang="de-DE" sz="1200">
                <a:solidFill>
                  <a:srgbClr val="003D6A"/>
                </a:solidFill>
              </a:rPr>
              <a:t>specially suitable for simple applications in small components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Series with six unit sizes </a:t>
            </a:r>
            <a:r>
              <a:rPr lang="de-DE" sz="1200">
                <a:solidFill>
                  <a:srgbClr val="003D6A"/>
                </a:solidFill>
              </a:rPr>
              <a:t>for a broad range of applications from small to mid-sized workpieces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Technically and financially compatible sensor system </a:t>
            </a:r>
            <a:r>
              <a:rPr lang="de-DE" sz="1200">
                <a:solidFill>
                  <a:srgbClr val="003D6A"/>
                </a:solidFill>
              </a:rPr>
              <a:t>for a simple, functional gripping system completely from a single source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Housing and guidance made of high-strength aluminum </a:t>
            </a:r>
            <a:r>
              <a:rPr lang="de-DE" sz="1200">
                <a:solidFill>
                  <a:srgbClr val="003D6A"/>
                </a:solidFill>
              </a:rPr>
              <a:t>therefore exposed to high physical loads and is weight optimized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