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Kleinteilegreifer I MPC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MPC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313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31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30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MPC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Preiswertester SCHUNK Kleinteilegreifer für Handhabung und Montage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6 Baugrößen für Werkstückgewichte bis 1,85 kg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Einfach aufgebauter 2-Finger-Parallelgreifer mit gutem Preis-Leistungsverhältnis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Einfach. Wirtschaftlich. Kosteneffizient.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Baugrößen-Vielfalt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Kosteneffizienter Basisgreifer mit Grundfunktionalitäten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Preiswerte Sensorik</a:t>
            </a: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Grundbacken werden durch die feststehenden Kolben mit Druckluft beaufschlagt und der Greifer damit geöffnet bzw. geschlossen. Die Kinematik synchronisiert die Bewegung der Grundbacken.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Kosteneffizienter Basisgreifer mit Grundfunktionalitäten </a:t>
            </a:r>
            <a:r>
              <a:rPr lang="de-DE" sz="1200">
                <a:solidFill>
                  <a:srgbClr val="003D6A"/>
                </a:solidFill>
              </a:rPr>
              <a:t>speziell geeignet für einfache Einsatzfälle im Kleinteilehandling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Baureihe mit sechs Baugrößen </a:t>
            </a:r>
            <a:r>
              <a:rPr lang="de-DE" sz="1200">
                <a:solidFill>
                  <a:srgbClr val="003D6A"/>
                </a:solidFill>
              </a:rPr>
              <a:t>für ein breites Anwendungsspektrum von kleinen bis mittelschweren Werkstücken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Technisch und wirtschaftlich kompatible Sensorik </a:t>
            </a:r>
            <a:r>
              <a:rPr lang="de-DE" sz="1200">
                <a:solidFill>
                  <a:srgbClr val="003D6A"/>
                </a:solidFill>
              </a:rPr>
              <a:t>für ein einfaches, funktionales Greifsystem komplett aus einer Hand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Gehäuse und Führung aus hochfestem Aluminium </a:t>
            </a:r>
            <a:r>
              <a:rPr lang="de-DE" sz="1200">
                <a:solidFill>
                  <a:srgbClr val="003D6A"/>
                </a:solidFill>
              </a:rPr>
              <a:t>dadurch belastungsfähig und gewichtsoptimiert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