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99" r:id="rId2"/>
    <p:sldId id="296" r:id="rId3"/>
    <p:sldId id="300" r:id="rId4"/>
    <p:sldId id="303" r:id="rId5"/>
    <p:sldId id="301" r:id="rId6"/>
    <p:sldId id="302" r:id="rId7"/>
    <p:sldId id="304" r:id="rId8"/>
    <p:sldId id="294" r:id="rId9"/>
    <p:sldId id="307" r:id="rId10"/>
    <p:sldId id="306" r:id="rId11"/>
    <p:sldId id="308" r:id="rId12"/>
    <p:sldId id="309" r:id="rId13"/>
    <p:sldId id="310" r:id="rId14"/>
    <p:sldId id="311" r:id="rId15"/>
    <p:sldId id="312" r:id="rId16"/>
    <p:sldId id="305" r:id="rId17"/>
    <p:sldId id="315" r:id="rId18"/>
    <p:sldId id="314" r:id="rId19"/>
    <p:sldId id="317" r:id="rId20"/>
    <p:sldId id="318" r:id="rId21"/>
    <p:sldId id="319" r:id="rId22"/>
    <p:sldId id="316" r:id="rId23"/>
    <p:sldId id="321" r:id="rId24"/>
    <p:sldId id="322" r:id="rId25"/>
    <p:sldId id="279" r:id="rId26"/>
  </p:sldIdLst>
  <p:sldSz cx="9144000" cy="5143500" type="screen16x9"/>
  <p:notesSz cx="6858000" cy="9144000"/>
  <p:custDataLst>
    <p:tags r:id="rId29"/>
  </p:custDataLst>
  <p:defaultTextStyle>
    <a:defPPr>
      <a:defRPr lang="de-DE"/>
    </a:defPPr>
    <a:lvl1pPr marL="0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1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41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12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83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54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24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95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66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50">
          <p15:clr>
            <a:srgbClr val="A4A3A4"/>
          </p15:clr>
        </p15:guide>
        <p15:guide id="2" orient="horz" pos="356">
          <p15:clr>
            <a:srgbClr val="A4A3A4"/>
          </p15:clr>
        </p15:guide>
        <p15:guide id="3" orient="horz" pos="590">
          <p15:clr>
            <a:srgbClr val="A4A3A4"/>
          </p15:clr>
        </p15:guide>
        <p15:guide id="4" pos="5472">
          <p15:clr>
            <a:srgbClr val="A4A3A4"/>
          </p15:clr>
        </p15:guide>
        <p15:guide id="5" pos="204" userDrawn="1">
          <p15:clr>
            <a:srgbClr val="A4A3A4"/>
          </p15:clr>
        </p15:guide>
        <p15:guide id="6" pos="2831">
          <p15:clr>
            <a:srgbClr val="A4A3A4"/>
          </p15:clr>
        </p15:guide>
        <p15:guide id="7" pos="1610" userDrawn="1">
          <p15:clr>
            <a:srgbClr val="A4A3A4"/>
          </p15:clr>
        </p15:guide>
        <p15:guide id="8" pos="288">
          <p15:clr>
            <a:srgbClr val="A4A3A4"/>
          </p15:clr>
        </p15:guide>
        <p15:guide id="9" pos="9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neider, Lara" initials="SL" lastIdx="1" clrIdx="0">
    <p:extLst>
      <p:ext uri="{19B8F6BF-5375-455C-9EA6-DF929625EA0E}">
        <p15:presenceInfo xmlns:p15="http://schemas.microsoft.com/office/powerpoint/2012/main" userId="S::Lara.Schneider@de.schunk.com::a71d9eb7-25b2-4c01-84b8-1adb006bc40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EAF2F9"/>
    <a:srgbClr val="D7E2ED"/>
    <a:srgbClr val="84D0F0"/>
    <a:srgbClr val="17385F"/>
    <a:srgbClr val="009E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92" autoAdjust="0"/>
    <p:restoredTop sz="94591" autoAdjust="0"/>
  </p:normalViewPr>
  <p:slideViewPr>
    <p:cSldViewPr snapToGrid="0" snapToObjects="1">
      <p:cViewPr varScale="1">
        <p:scale>
          <a:sx n="80" d="100"/>
          <a:sy n="80" d="100"/>
        </p:scale>
        <p:origin x="108" y="1044"/>
      </p:cViewPr>
      <p:guideLst>
        <p:guide orient="horz" pos="2450"/>
        <p:guide orient="horz" pos="356"/>
        <p:guide orient="horz" pos="590"/>
        <p:guide pos="5472"/>
        <p:guide pos="204"/>
        <p:guide pos="2831"/>
        <p:guide pos="1610"/>
        <p:guide pos="288"/>
        <p:guide pos="9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85" d="100"/>
          <a:sy n="85" d="100"/>
        </p:scale>
        <p:origin x="-22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EF0E5-7573-904A-8AD2-3C4D4AB28462}" type="datetimeFigureOut">
              <a:rPr lang="de-DE" smtClean="0"/>
              <a:pPr/>
              <a:t>12.05.2021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D9633C-3AFD-B14F-BF51-76C9B354F05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9349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9C942-6DF7-4645-A323-1FB2403B0B5A}" type="datetimeFigureOut">
              <a:rPr lang="de-DE" smtClean="0"/>
              <a:pPr/>
              <a:t>12.05.2021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218C4-41A8-684B-AF4F-B9D499E35F6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56796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1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41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12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83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54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24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95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66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E218C4-41A8-684B-AF4F-B9D499E35F6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1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6992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ißer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hteck 31"/>
          <p:cNvSpPr/>
          <p:nvPr userDrawn="1"/>
        </p:nvSpPr>
        <p:spPr>
          <a:xfrm>
            <a:off x="0" y="4505859"/>
            <a:ext cx="9143696" cy="637641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3" name="Bild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04" y="4311880"/>
            <a:ext cx="9144000" cy="749300"/>
          </a:xfrm>
          <a:prstGeom prst="rect">
            <a:avLst/>
          </a:prstGeom>
        </p:spPr>
      </p:pic>
      <p:sp>
        <p:nvSpPr>
          <p:cNvPr id="29" name="Titelplatzhalter 4"/>
          <p:cNvSpPr>
            <a:spLocks noGrp="1"/>
          </p:cNvSpPr>
          <p:nvPr>
            <p:ph type="title" hasCustomPrompt="1"/>
          </p:nvPr>
        </p:nvSpPr>
        <p:spPr>
          <a:xfrm>
            <a:off x="209550" y="160339"/>
            <a:ext cx="78867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Überschrift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1"/>
          </p:nvPr>
        </p:nvSpPr>
        <p:spPr>
          <a:xfrm>
            <a:off x="4673600" y="1112838"/>
            <a:ext cx="4171950" cy="2853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209550" y="1112838"/>
            <a:ext cx="4374000" cy="2854325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31" name="Fußzeilenplatzhalter 4"/>
          <p:cNvSpPr txBox="1">
            <a:spLocks/>
          </p:cNvSpPr>
          <p:nvPr/>
        </p:nvSpPr>
        <p:spPr>
          <a:xfrm>
            <a:off x="678007" y="4686520"/>
            <a:ext cx="5039478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0" name="Fußzeilenplatzhalter 4"/>
          <p:cNvSpPr txBox="1">
            <a:spLocks/>
          </p:cNvSpPr>
          <p:nvPr userDrawn="1"/>
        </p:nvSpPr>
        <p:spPr>
          <a:xfrm>
            <a:off x="352425" y="4756380"/>
            <a:ext cx="550703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fld id="{D42D1118-0BEA-4219-AAE0-0D1ADB44C724}" type="slidenum">
              <a:rPr lang="de-DE" sz="1100" smtClean="0">
                <a:solidFill>
                  <a:schemeClr val="bg1"/>
                </a:solidFill>
              </a:rPr>
              <a:t>‹Nr.›</a:t>
            </a:fld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1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r>
              <a:rPr lang="en-US"/>
              <a:t>chuck jaw program, product management, 2021</a:t>
            </a: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1113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eißer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32"/>
          <p:cNvSpPr/>
          <p:nvPr userDrawn="1"/>
        </p:nvSpPr>
        <p:spPr>
          <a:xfrm>
            <a:off x="0" y="4505859"/>
            <a:ext cx="9143696" cy="637641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Fußzeilenplatzhalter 4"/>
          <p:cNvSpPr txBox="1">
            <a:spLocks/>
          </p:cNvSpPr>
          <p:nvPr/>
        </p:nvSpPr>
        <p:spPr>
          <a:xfrm>
            <a:off x="678007" y="4686520"/>
            <a:ext cx="5039478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29" name="Titelplatzhalter 4"/>
          <p:cNvSpPr>
            <a:spLocks noGrp="1"/>
          </p:cNvSpPr>
          <p:nvPr>
            <p:ph type="title" hasCustomPrompt="1"/>
          </p:nvPr>
        </p:nvSpPr>
        <p:spPr>
          <a:xfrm>
            <a:off x="209550" y="160339"/>
            <a:ext cx="78867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Überschrift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209550" y="1112838"/>
            <a:ext cx="7886700" cy="2854325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9" name="Fußzeilenplatzhalter 4"/>
          <p:cNvSpPr txBox="1">
            <a:spLocks/>
          </p:cNvSpPr>
          <p:nvPr userDrawn="1"/>
        </p:nvSpPr>
        <p:spPr>
          <a:xfrm>
            <a:off x="352425" y="4756380"/>
            <a:ext cx="550703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fld id="{D42D1118-0BEA-4219-AAE0-0D1ADB44C724}" type="slidenum">
              <a:rPr lang="de-DE" sz="1100" smtClean="0">
                <a:solidFill>
                  <a:schemeClr val="bg1"/>
                </a:solidFill>
              </a:rPr>
              <a:t>‹Nr.›</a:t>
            </a:fld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r>
              <a:rPr lang="en-US"/>
              <a:t>chuck jaw program, product management, 2021</a:t>
            </a:r>
            <a:endParaRPr lang="de-DE" dirty="0"/>
          </a:p>
        </p:txBody>
      </p:sp>
      <p:pic>
        <p:nvPicPr>
          <p:cNvPr id="11" name="Bild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311870"/>
            <a:ext cx="9144000" cy="749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6938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chuck jaw program, product management, 2021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3006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ags" Target="../tags/tag2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4"/>
          <p:cNvSpPr>
            <a:spLocks noGrp="1"/>
          </p:cNvSpPr>
          <p:nvPr>
            <p:ph type="title"/>
          </p:nvPr>
        </p:nvSpPr>
        <p:spPr>
          <a:xfrm>
            <a:off x="209550" y="160339"/>
            <a:ext cx="7886700" cy="804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</a:t>
            </a:r>
            <a:br>
              <a:rPr lang="de-DE" dirty="0"/>
            </a:br>
            <a:r>
              <a:rPr lang="de-DE" dirty="0"/>
              <a:t>durch Klicken bearbeiten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819150" y="4668839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chuck jaw program, product management, 2021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idx="1"/>
          </p:nvPr>
        </p:nvSpPr>
        <p:spPr>
          <a:xfrm>
            <a:off x="209550" y="1190627"/>
            <a:ext cx="4374000" cy="285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custDataLst>
      <p:tags r:id="rId5"/>
    </p:custDataLst>
    <p:extLst>
      <p:ext uri="{BB962C8B-B14F-4D97-AF65-F5344CB8AC3E}">
        <p14:creationId xmlns:p14="http://schemas.microsoft.com/office/powerpoint/2010/main" val="320278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9" r:id="rId2"/>
    <p:sldLayoutId id="2147483660" r:id="rId3"/>
  </p:sldLayoutIdLst>
  <p:hf sldNum="0" hdr="0" dt="0"/>
  <p:txStyles>
    <p:titleStyle>
      <a:lvl1pPr algn="l" defTabSz="457171" rtl="0" eaLnBrk="1" latinLnBrk="0" hangingPunct="1">
        <a:spcBef>
          <a:spcPct val="0"/>
        </a:spcBef>
        <a:buNone/>
        <a:defRPr sz="2800" b="1" kern="1200">
          <a:solidFill>
            <a:srgbClr val="00446B"/>
          </a:solidFill>
          <a:latin typeface="+mj-lt"/>
          <a:ea typeface="+mj-ea"/>
          <a:cs typeface="+mj-cs"/>
        </a:defRPr>
      </a:lvl1pPr>
    </p:titleStyle>
    <p:bodyStyle>
      <a:lvl1pPr marL="0" indent="0" algn="l" defTabSz="457171" rtl="0" eaLnBrk="1" latinLnBrk="0" hangingPunct="1">
        <a:spcBef>
          <a:spcPct val="20000"/>
        </a:spcBef>
        <a:buFont typeface="Arial"/>
        <a:buNone/>
        <a:defRPr sz="2000" kern="1200">
          <a:solidFill>
            <a:srgbClr val="00446B"/>
          </a:solidFill>
          <a:latin typeface="+mn-lt"/>
          <a:ea typeface="+mn-ea"/>
          <a:cs typeface="+mn-cs"/>
        </a:defRPr>
      </a:lvl1pPr>
      <a:lvl2pPr marL="457170" indent="0" algn="l" defTabSz="457171" rtl="0" eaLnBrk="1" latinLnBrk="0" hangingPunct="1">
        <a:spcBef>
          <a:spcPct val="20000"/>
        </a:spcBef>
        <a:buFont typeface="Arial"/>
        <a:buNone/>
        <a:defRPr sz="1800" kern="1200">
          <a:solidFill>
            <a:srgbClr val="00446B"/>
          </a:solidFill>
          <a:latin typeface="+mn-lt"/>
          <a:ea typeface="+mn-ea"/>
          <a:cs typeface="+mn-cs"/>
        </a:defRPr>
      </a:lvl2pPr>
      <a:lvl3pPr marL="1142927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446B"/>
          </a:solidFill>
          <a:latin typeface="+mn-lt"/>
          <a:ea typeface="+mn-ea"/>
          <a:cs typeface="+mn-cs"/>
        </a:defRPr>
      </a:lvl3pPr>
      <a:lvl4pPr marL="1600098" indent="-228585" algn="l" defTabSz="457171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00446B"/>
          </a:solidFill>
          <a:latin typeface="+mn-lt"/>
          <a:ea typeface="+mn-ea"/>
          <a:cs typeface="+mn-cs"/>
        </a:defRPr>
      </a:lvl4pPr>
      <a:lvl5pPr marL="2057268" indent="-228585" algn="l" defTabSz="457171" rtl="0" eaLnBrk="1" latinLnBrk="0" hangingPunct="1">
        <a:spcBef>
          <a:spcPct val="20000"/>
        </a:spcBef>
        <a:buFont typeface="Arial"/>
        <a:buChar char="»"/>
        <a:defRPr sz="1800" kern="1200">
          <a:solidFill>
            <a:srgbClr val="00446B"/>
          </a:solidFill>
          <a:latin typeface="+mn-lt"/>
          <a:ea typeface="+mn-ea"/>
          <a:cs typeface="+mn-cs"/>
        </a:defRPr>
      </a:lvl5pPr>
      <a:lvl6pPr marL="2514439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10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1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1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1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2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3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4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4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5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6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Haushaltsgerät, Computer, Frau, Laptop enthält.&#10;&#10;Automatisch generierte Beschreibung">
            <a:extLst>
              <a:ext uri="{FF2B5EF4-FFF2-40B4-BE49-F238E27FC236}">
                <a16:creationId xmlns:a16="http://schemas.microsoft.com/office/drawing/2014/main" id="{80D225CB-F252-4FB9-A51D-957862A031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4428744"/>
          </a:xfrm>
          <a:prstGeom prst="rect">
            <a:avLst/>
          </a:prstGeom>
        </p:spPr>
      </p:pic>
      <p:sp>
        <p:nvSpPr>
          <p:cNvPr id="50" name="Rechteck 49"/>
          <p:cNvSpPr/>
          <p:nvPr/>
        </p:nvSpPr>
        <p:spPr>
          <a:xfrm>
            <a:off x="0" y="3346073"/>
            <a:ext cx="9144000" cy="1081147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Titel 1"/>
          <p:cNvSpPr txBox="1">
            <a:spLocks/>
          </p:cNvSpPr>
          <p:nvPr/>
        </p:nvSpPr>
        <p:spPr>
          <a:xfrm>
            <a:off x="230149" y="3441577"/>
            <a:ext cx="8858637" cy="839334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lnSpc>
                <a:spcPts val="32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3000" b="1" dirty="0">
                <a:solidFill>
                  <a:srgbClr val="FFFFFF"/>
                </a:solidFill>
              </a:rPr>
              <a:t>Chuck </a:t>
            </a:r>
            <a:r>
              <a:rPr lang="de-DE" sz="3000" b="1" dirty="0" err="1">
                <a:solidFill>
                  <a:srgbClr val="FFFFFF"/>
                </a:solidFill>
              </a:rPr>
              <a:t>jaw</a:t>
            </a:r>
            <a:r>
              <a:rPr lang="de-DE" sz="3000" b="1" dirty="0">
                <a:solidFill>
                  <a:srgbClr val="FFFFFF"/>
                </a:solidFill>
              </a:rPr>
              <a:t> </a:t>
            </a:r>
            <a:r>
              <a:rPr lang="de-DE" sz="3000" b="1" dirty="0" err="1">
                <a:solidFill>
                  <a:srgbClr val="FFFFFF"/>
                </a:solidFill>
              </a:rPr>
              <a:t>program</a:t>
            </a:r>
            <a:endParaRPr lang="de-DE" sz="3000" dirty="0">
              <a:solidFill>
                <a:srgbClr val="FFFFFF"/>
              </a:solidFill>
            </a:endParaRPr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 rotWithShape="1">
          <a:blip r:embed="rId6"/>
          <a:srcRect l="38113" b="2500"/>
          <a:stretch/>
        </p:blipFill>
        <p:spPr>
          <a:xfrm>
            <a:off x="471268" y="4714856"/>
            <a:ext cx="207512" cy="222904"/>
          </a:xfrm>
          <a:prstGeom prst="rect">
            <a:avLst/>
          </a:prstGeom>
        </p:spPr>
      </p:pic>
      <p:pic>
        <p:nvPicPr>
          <p:cNvPr id="7" name="Bild 4">
            <a:extLst>
              <a:ext uri="{FF2B5EF4-FFF2-40B4-BE49-F238E27FC236}">
                <a16:creationId xmlns:a16="http://schemas.microsoft.com/office/drawing/2014/main" id="{FF2BE00B-75A5-427F-855A-AFBD37CAD0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311870"/>
            <a:ext cx="9144000" cy="749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92152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Jaw</a:t>
            </a:r>
            <a:r>
              <a:rPr lang="de-DE" dirty="0"/>
              <a:t> Blanks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285750" lvl="1" indent="-285750">
              <a:buFont typeface="Wingdings" panose="05000000000000000000" pitchFamily="2" charset="2"/>
              <a:buChar char="§"/>
              <a:defRPr/>
            </a:pPr>
            <a:endParaRPr lang="de-DE" altLang="de-DE" sz="1400" dirty="0"/>
          </a:p>
          <a:p>
            <a:pPr marL="285750" lvl="1" indent="-285750">
              <a:buFont typeface="Wingdings" panose="05000000000000000000" pitchFamily="2" charset="2"/>
              <a:buChar char="§"/>
              <a:defRPr/>
            </a:pPr>
            <a:endParaRPr lang="de-DE" altLang="de-DE" sz="1400" dirty="0"/>
          </a:p>
          <a:p>
            <a:pPr marL="285750" lvl="1" indent="-285750">
              <a:buFont typeface="Wingdings" panose="05000000000000000000" pitchFamily="2" charset="2"/>
              <a:buChar char="§"/>
              <a:defRPr/>
            </a:pPr>
            <a:r>
              <a:rPr lang="de-DE" altLang="de-DE" sz="1400" dirty="0" err="1"/>
              <a:t>For</a:t>
            </a:r>
            <a:r>
              <a:rPr lang="de-DE" altLang="de-DE" sz="1400" dirty="0"/>
              <a:t> universal </a:t>
            </a:r>
            <a:r>
              <a:rPr lang="de-DE" altLang="de-DE" sz="1400" dirty="0" err="1"/>
              <a:t>use</a:t>
            </a:r>
            <a:r>
              <a:rPr lang="de-DE" altLang="de-DE" sz="1400" dirty="0"/>
              <a:t> </a:t>
            </a:r>
            <a:r>
              <a:rPr lang="de-DE" altLang="de-DE" sz="1400" dirty="0" err="1"/>
              <a:t>according</a:t>
            </a:r>
            <a:r>
              <a:rPr lang="de-DE" altLang="de-DE" sz="1400" dirty="0"/>
              <a:t> </a:t>
            </a:r>
            <a:r>
              <a:rPr lang="de-DE" altLang="de-DE" sz="1400" dirty="0" err="1"/>
              <a:t>to</a:t>
            </a:r>
            <a:r>
              <a:rPr lang="de-DE" altLang="de-DE" sz="1400" dirty="0"/>
              <a:t> </a:t>
            </a:r>
            <a:r>
              <a:rPr lang="de-DE" altLang="de-DE" sz="1400" dirty="0" err="1"/>
              <a:t>custom</a:t>
            </a:r>
            <a:r>
              <a:rPr lang="de-DE" altLang="de-DE" sz="1400" dirty="0"/>
              <a:t> </a:t>
            </a:r>
            <a:r>
              <a:rPr lang="de-DE" altLang="de-DE" sz="1400" dirty="0" err="1"/>
              <a:t>measurements</a:t>
            </a:r>
            <a:endParaRPr lang="de-DE" altLang="de-DE" sz="1400" dirty="0"/>
          </a:p>
          <a:p>
            <a:pPr marL="285750" lvl="1" indent="-285750">
              <a:buFont typeface="Wingdings" panose="05000000000000000000" pitchFamily="2" charset="2"/>
              <a:buChar char="§"/>
              <a:defRPr/>
            </a:pPr>
            <a:r>
              <a:rPr lang="de-DE" altLang="de-DE" sz="1400" dirty="0" err="1"/>
              <a:t>Drillied</a:t>
            </a:r>
            <a:r>
              <a:rPr lang="de-DE" altLang="de-DE" sz="1400" dirty="0"/>
              <a:t> </a:t>
            </a:r>
            <a:r>
              <a:rPr lang="de-DE" altLang="de-DE" sz="1400" dirty="0" err="1"/>
              <a:t>or</a:t>
            </a:r>
            <a:r>
              <a:rPr lang="de-DE" altLang="de-DE" sz="1400" dirty="0"/>
              <a:t> </a:t>
            </a:r>
            <a:r>
              <a:rPr lang="de-DE" altLang="de-DE" sz="1400" dirty="0" err="1"/>
              <a:t>undrilled</a:t>
            </a:r>
            <a:endParaRPr lang="de-DE" altLang="de-DE" sz="1400" dirty="0"/>
          </a:p>
          <a:p>
            <a:pPr marL="285750" lvl="1" indent="-285750">
              <a:buFont typeface="Wingdings" panose="05000000000000000000" pitchFamily="2" charset="2"/>
              <a:buChar char="§"/>
              <a:defRPr/>
            </a:pPr>
            <a:r>
              <a:rPr lang="de-DE" altLang="de-DE" sz="1400" dirty="0" err="1"/>
              <a:t>With</a:t>
            </a:r>
            <a:r>
              <a:rPr lang="de-DE" altLang="de-DE" sz="1400" dirty="0"/>
              <a:t> a </a:t>
            </a:r>
            <a:r>
              <a:rPr lang="de-DE" altLang="de-DE" sz="1400" dirty="0" err="1"/>
              <a:t>ground</a:t>
            </a:r>
            <a:r>
              <a:rPr lang="de-DE" altLang="de-DE" sz="1400" dirty="0"/>
              <a:t> </a:t>
            </a:r>
            <a:r>
              <a:rPr lang="de-DE" altLang="de-DE" sz="1400" dirty="0" err="1"/>
              <a:t>slot</a:t>
            </a:r>
            <a:r>
              <a:rPr lang="de-DE" altLang="de-DE" sz="1400" dirty="0"/>
              <a:t> and </a:t>
            </a:r>
            <a:r>
              <a:rPr lang="de-DE" altLang="de-DE" sz="1400" dirty="0" err="1"/>
              <a:t>serration</a:t>
            </a:r>
            <a:r>
              <a:rPr lang="de-DE" altLang="de-DE" sz="1400" dirty="0"/>
              <a:t> </a:t>
            </a:r>
            <a:r>
              <a:rPr lang="de-DE" altLang="de-DE" sz="1400" dirty="0" err="1"/>
              <a:t>for</a:t>
            </a:r>
            <a:r>
              <a:rPr lang="de-DE" altLang="de-DE" sz="1400" dirty="0"/>
              <a:t> </a:t>
            </a:r>
            <a:r>
              <a:rPr lang="de-DE" altLang="de-DE" sz="1400" dirty="0" err="1"/>
              <a:t>the</a:t>
            </a:r>
            <a:r>
              <a:rPr lang="de-DE" altLang="de-DE" sz="1400" dirty="0"/>
              <a:t> </a:t>
            </a:r>
            <a:r>
              <a:rPr lang="de-DE" altLang="de-DE" sz="1400" dirty="0" err="1"/>
              <a:t>highest</a:t>
            </a:r>
            <a:r>
              <a:rPr lang="de-DE" altLang="de-DE" sz="1400" dirty="0"/>
              <a:t> </a:t>
            </a:r>
            <a:r>
              <a:rPr lang="de-DE" altLang="de-DE" sz="1400" dirty="0" err="1"/>
              <a:t>demands</a:t>
            </a:r>
            <a:r>
              <a:rPr lang="de-DE" altLang="de-DE" sz="1400" dirty="0"/>
              <a:t> on </a:t>
            </a:r>
            <a:r>
              <a:rPr lang="de-DE" altLang="de-DE" sz="1400" dirty="0" err="1"/>
              <a:t>precision</a:t>
            </a:r>
            <a:r>
              <a:rPr lang="de-DE" altLang="de-DE" sz="1400" dirty="0"/>
              <a:t> and </a:t>
            </a:r>
            <a:r>
              <a:rPr lang="de-DE" altLang="de-DE" sz="1400" dirty="0" err="1"/>
              <a:t>concentrity</a:t>
            </a:r>
            <a:endParaRPr lang="de-DE" altLang="de-DE" sz="1400" dirty="0"/>
          </a:p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A062785-79C2-4A00-A0C5-10511338AA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39" y="969951"/>
            <a:ext cx="2983090" cy="32035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823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Base </a:t>
            </a:r>
            <a:r>
              <a:rPr lang="de-DE" dirty="0" err="1"/>
              <a:t>Jaws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342900" lvl="1" indent="-342900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endParaRPr lang="de-DE" sz="1300" dirty="0"/>
          </a:p>
          <a:p>
            <a:pPr marL="342900" lvl="1" indent="-342900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de-DE" sz="1300" dirty="0" err="1"/>
              <a:t>For</a:t>
            </a:r>
            <a:r>
              <a:rPr lang="de-DE" sz="1300" dirty="0"/>
              <a:t> </a:t>
            </a:r>
            <a:r>
              <a:rPr lang="de-DE" sz="1300" dirty="0" err="1"/>
              <a:t>the</a:t>
            </a:r>
            <a:r>
              <a:rPr lang="de-DE" sz="1300" dirty="0"/>
              <a:t> </a:t>
            </a:r>
            <a:r>
              <a:rPr lang="de-DE" sz="1300" dirty="0" err="1"/>
              <a:t>use</a:t>
            </a:r>
            <a:r>
              <a:rPr lang="de-DE" sz="1300" dirty="0"/>
              <a:t> </a:t>
            </a:r>
            <a:r>
              <a:rPr lang="de-DE" sz="1300" dirty="0" err="1"/>
              <a:t>of</a:t>
            </a:r>
            <a:r>
              <a:rPr lang="de-DE" sz="1300" dirty="0"/>
              <a:t> </a:t>
            </a:r>
            <a:r>
              <a:rPr lang="de-DE" sz="1300" dirty="0" err="1"/>
              <a:t>fine</a:t>
            </a:r>
            <a:r>
              <a:rPr lang="de-DE" sz="1300" dirty="0"/>
              <a:t> </a:t>
            </a:r>
            <a:r>
              <a:rPr lang="de-DE" sz="1300" dirty="0" err="1"/>
              <a:t>serrated</a:t>
            </a:r>
            <a:r>
              <a:rPr lang="de-DE" sz="1300" dirty="0"/>
              <a:t> top </a:t>
            </a:r>
            <a:r>
              <a:rPr lang="de-DE" sz="1300" dirty="0" err="1"/>
              <a:t>jaws</a:t>
            </a:r>
            <a:endParaRPr lang="de-DE" sz="1300" dirty="0"/>
          </a:p>
          <a:p>
            <a:pPr marL="342900" lvl="1" indent="-342900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endParaRPr lang="de-DE" sz="1300" dirty="0"/>
          </a:p>
          <a:p>
            <a:pPr marL="342900" lvl="1" indent="-342900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de-DE" sz="1300" dirty="0" err="1"/>
              <a:t>Hardened</a:t>
            </a:r>
            <a:r>
              <a:rPr lang="de-DE" sz="1300" dirty="0"/>
              <a:t>, </a:t>
            </a:r>
            <a:r>
              <a:rPr lang="de-DE" sz="1300" dirty="0" err="1"/>
              <a:t>precision</a:t>
            </a:r>
            <a:r>
              <a:rPr lang="de-DE" sz="1300" dirty="0"/>
              <a:t> </a:t>
            </a:r>
            <a:r>
              <a:rPr lang="de-DE" sz="1300" dirty="0" err="1"/>
              <a:t>ground</a:t>
            </a:r>
            <a:r>
              <a:rPr lang="de-DE" sz="1300" dirty="0"/>
              <a:t> </a:t>
            </a:r>
            <a:r>
              <a:rPr lang="de-DE" sz="1300" dirty="0" err="1"/>
              <a:t>base</a:t>
            </a:r>
            <a:r>
              <a:rPr lang="de-DE" sz="1300" dirty="0"/>
              <a:t> </a:t>
            </a:r>
            <a:r>
              <a:rPr lang="de-DE" sz="1300" dirty="0" err="1"/>
              <a:t>jaws</a:t>
            </a:r>
            <a:r>
              <a:rPr lang="de-DE" sz="1300" dirty="0"/>
              <a:t> </a:t>
            </a:r>
            <a:r>
              <a:rPr lang="de-DE" sz="1300" dirty="0" err="1"/>
              <a:t>for</a:t>
            </a:r>
            <a:r>
              <a:rPr lang="de-DE" sz="1300" dirty="0"/>
              <a:t> maximum </a:t>
            </a:r>
            <a:r>
              <a:rPr lang="de-DE" sz="1300" dirty="0" err="1"/>
              <a:t>repeat</a:t>
            </a:r>
            <a:r>
              <a:rPr lang="de-DE" sz="1300" dirty="0"/>
              <a:t> </a:t>
            </a:r>
            <a:r>
              <a:rPr lang="de-DE" sz="1300" dirty="0" err="1"/>
              <a:t>accuracy</a:t>
            </a:r>
            <a:r>
              <a:rPr lang="de-DE" sz="1300" dirty="0"/>
              <a:t> and </a:t>
            </a:r>
            <a:r>
              <a:rPr lang="de-DE" sz="1300" dirty="0" err="1"/>
              <a:t>perfectly</a:t>
            </a:r>
            <a:r>
              <a:rPr lang="de-DE" sz="1300" dirty="0"/>
              <a:t> </a:t>
            </a:r>
            <a:r>
              <a:rPr lang="de-DE" sz="1300" dirty="0" err="1"/>
              <a:t>adapted</a:t>
            </a:r>
            <a:r>
              <a:rPr lang="de-DE" sz="1300" dirty="0"/>
              <a:t> power </a:t>
            </a:r>
            <a:r>
              <a:rPr lang="de-DE" sz="1300" dirty="0" err="1"/>
              <a:t>transfer</a:t>
            </a:r>
            <a:endParaRPr lang="de-DE" sz="1300" dirty="0"/>
          </a:p>
          <a:p>
            <a:pPr marL="342900" lvl="1" indent="-342900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endParaRPr lang="de-DE" sz="1300" dirty="0"/>
          </a:p>
          <a:p>
            <a:pPr marL="342900" lvl="1" indent="-342900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de-DE" sz="1300" dirty="0"/>
              <a:t>Absolute </a:t>
            </a:r>
            <a:r>
              <a:rPr lang="de-DE" sz="1300" dirty="0" err="1"/>
              <a:t>precision</a:t>
            </a:r>
            <a:r>
              <a:rPr lang="de-DE" sz="1300" dirty="0"/>
              <a:t> </a:t>
            </a:r>
            <a:r>
              <a:rPr lang="de-DE" sz="1300" dirty="0" err="1"/>
              <a:t>guarantees</a:t>
            </a:r>
            <a:r>
              <a:rPr lang="de-DE" sz="1300" dirty="0"/>
              <a:t> </a:t>
            </a:r>
            <a:r>
              <a:rPr lang="de-DE" sz="1300" dirty="0" err="1"/>
              <a:t>the</a:t>
            </a:r>
            <a:r>
              <a:rPr lang="de-DE" sz="1300" dirty="0"/>
              <a:t> </a:t>
            </a:r>
            <a:r>
              <a:rPr lang="de-DE" sz="1300" dirty="0" err="1"/>
              <a:t>precise</a:t>
            </a:r>
            <a:r>
              <a:rPr lang="de-DE" sz="1300" dirty="0"/>
              <a:t> </a:t>
            </a:r>
            <a:r>
              <a:rPr lang="de-DE" sz="1300" dirty="0" err="1"/>
              <a:t>connection</a:t>
            </a:r>
            <a:r>
              <a:rPr lang="de-DE" sz="1300" dirty="0"/>
              <a:t> and </a:t>
            </a:r>
            <a:r>
              <a:rPr lang="de-DE" sz="1300" dirty="0" err="1"/>
              <a:t>prevents</a:t>
            </a:r>
            <a:r>
              <a:rPr lang="de-DE" sz="1300" dirty="0"/>
              <a:t> </a:t>
            </a:r>
            <a:r>
              <a:rPr lang="de-DE" sz="1300" dirty="0" err="1"/>
              <a:t>the</a:t>
            </a:r>
            <a:r>
              <a:rPr lang="de-DE" sz="1300" dirty="0"/>
              <a:t> top </a:t>
            </a:r>
            <a:r>
              <a:rPr lang="de-DE" sz="1300" dirty="0" err="1"/>
              <a:t>jaw</a:t>
            </a:r>
            <a:r>
              <a:rPr lang="de-DE" sz="1300" dirty="0"/>
              <a:t> </a:t>
            </a:r>
            <a:r>
              <a:rPr lang="de-DE" sz="1300" dirty="0" err="1"/>
              <a:t>from</a:t>
            </a:r>
            <a:r>
              <a:rPr lang="de-DE" sz="1300" dirty="0"/>
              <a:t> </a:t>
            </a:r>
            <a:r>
              <a:rPr lang="de-DE" sz="1300" dirty="0" err="1"/>
              <a:t>tilting</a:t>
            </a:r>
            <a:r>
              <a:rPr lang="de-DE" sz="1300" dirty="0"/>
              <a:t> </a:t>
            </a:r>
            <a:r>
              <a:rPr lang="de-DE" sz="1300" dirty="0" err="1"/>
              <a:t>during</a:t>
            </a:r>
            <a:r>
              <a:rPr lang="de-DE" sz="1300" dirty="0"/>
              <a:t> </a:t>
            </a:r>
            <a:r>
              <a:rPr lang="de-DE" sz="1300" dirty="0" err="1"/>
              <a:t>use</a:t>
            </a:r>
            <a:endParaRPr lang="de-DE" sz="1300" dirty="0"/>
          </a:p>
          <a:p>
            <a:pPr marL="342900" lvl="1" indent="-342900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endParaRPr lang="de-DE" sz="1300" dirty="0"/>
          </a:p>
          <a:p>
            <a:pPr marL="342900" lvl="1" indent="-342900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de-DE" sz="1300" dirty="0" err="1"/>
              <a:t>Results</a:t>
            </a:r>
            <a:r>
              <a:rPr lang="de-DE" sz="1300" dirty="0"/>
              <a:t>: </a:t>
            </a:r>
            <a:r>
              <a:rPr lang="de-DE" sz="1300" dirty="0" err="1"/>
              <a:t>optimum</a:t>
            </a:r>
            <a:r>
              <a:rPr lang="de-DE" sz="1300" dirty="0"/>
              <a:t> </a:t>
            </a:r>
            <a:r>
              <a:rPr lang="de-DE" sz="1300" dirty="0" err="1"/>
              <a:t>connection</a:t>
            </a:r>
            <a:r>
              <a:rPr lang="de-DE" sz="1300" dirty="0"/>
              <a:t>, </a:t>
            </a:r>
            <a:r>
              <a:rPr lang="de-DE" sz="1300" dirty="0" err="1"/>
              <a:t>no</a:t>
            </a:r>
            <a:r>
              <a:rPr lang="de-DE" sz="1300" dirty="0"/>
              <a:t> </a:t>
            </a:r>
            <a:r>
              <a:rPr lang="de-DE" sz="1300" dirty="0" err="1"/>
              <a:t>distorion</a:t>
            </a:r>
            <a:r>
              <a:rPr lang="de-DE" sz="1300" dirty="0"/>
              <a:t> </a:t>
            </a:r>
            <a:r>
              <a:rPr lang="de-DE" sz="1300" dirty="0" err="1"/>
              <a:t>by</a:t>
            </a:r>
            <a:r>
              <a:rPr lang="de-DE" sz="1300" dirty="0"/>
              <a:t> </a:t>
            </a:r>
            <a:r>
              <a:rPr lang="de-DE" sz="1300" dirty="0" err="1"/>
              <a:t>full</a:t>
            </a:r>
            <a:r>
              <a:rPr lang="de-DE" sz="1300" dirty="0"/>
              <a:t> </a:t>
            </a:r>
            <a:r>
              <a:rPr lang="de-DE" sz="1300" dirty="0" err="1"/>
              <a:t>area</a:t>
            </a:r>
            <a:r>
              <a:rPr lang="de-DE" sz="1300" dirty="0"/>
              <a:t>, powerful </a:t>
            </a:r>
            <a:r>
              <a:rPr lang="de-DE" sz="1300" dirty="0" err="1"/>
              <a:t>clamping</a:t>
            </a:r>
            <a:r>
              <a:rPr lang="de-DE" sz="1300" dirty="0"/>
              <a:t>, </a:t>
            </a:r>
            <a:r>
              <a:rPr lang="de-DE" sz="1300" dirty="0" err="1"/>
              <a:t>reduction</a:t>
            </a:r>
            <a:r>
              <a:rPr lang="de-DE" sz="1300" dirty="0"/>
              <a:t> </a:t>
            </a:r>
            <a:r>
              <a:rPr lang="de-DE" sz="1300" dirty="0" err="1"/>
              <a:t>of</a:t>
            </a:r>
            <a:r>
              <a:rPr lang="de-DE" sz="1300" dirty="0"/>
              <a:t> </a:t>
            </a:r>
            <a:r>
              <a:rPr lang="de-DE" sz="1300" dirty="0" err="1"/>
              <a:t>turning</a:t>
            </a:r>
            <a:r>
              <a:rPr lang="de-DE" sz="1300" dirty="0"/>
              <a:t> </a:t>
            </a:r>
            <a:r>
              <a:rPr lang="de-DE" sz="1300" dirty="0" err="1"/>
              <a:t>effort</a:t>
            </a:r>
            <a:r>
              <a:rPr lang="de-DE" sz="1300" dirty="0"/>
              <a:t> </a:t>
            </a:r>
            <a:r>
              <a:rPr lang="de-DE" sz="1300" dirty="0" err="1"/>
              <a:t>from</a:t>
            </a:r>
            <a:r>
              <a:rPr lang="de-DE" sz="1300" dirty="0"/>
              <a:t> top </a:t>
            </a:r>
            <a:r>
              <a:rPr lang="de-DE" sz="1300" dirty="0" err="1"/>
              <a:t>jaws</a:t>
            </a:r>
            <a:r>
              <a:rPr lang="de-DE" sz="1300" dirty="0"/>
              <a:t>, </a:t>
            </a:r>
            <a:r>
              <a:rPr lang="de-DE" sz="1300" dirty="0" err="1"/>
              <a:t>increasing</a:t>
            </a:r>
            <a:r>
              <a:rPr lang="de-DE" sz="1300" dirty="0"/>
              <a:t> </a:t>
            </a:r>
            <a:r>
              <a:rPr lang="de-DE" sz="1300" dirty="0" err="1"/>
              <a:t>service</a:t>
            </a:r>
            <a:r>
              <a:rPr lang="de-DE" sz="1300" dirty="0"/>
              <a:t> </a:t>
            </a:r>
            <a:r>
              <a:rPr lang="de-DE" sz="1300" dirty="0" err="1"/>
              <a:t>lives</a:t>
            </a:r>
            <a:endParaRPr lang="de-DE" sz="1300" dirty="0"/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36644C4-EFCA-48B5-993C-878EDA6D9E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657" y="1431758"/>
            <a:ext cx="2413809" cy="22799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6606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Hard </a:t>
            </a:r>
            <a:r>
              <a:rPr lang="de-DE" dirty="0" err="1"/>
              <a:t>Stepped</a:t>
            </a:r>
            <a:r>
              <a:rPr lang="de-DE" dirty="0"/>
              <a:t> Top </a:t>
            </a:r>
            <a:r>
              <a:rPr lang="de-DE" dirty="0" err="1"/>
              <a:t>Jaws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lvl="1" indent="-342900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de-DE" sz="1300" dirty="0"/>
              <a:t>Universal </a:t>
            </a:r>
            <a:r>
              <a:rPr lang="de-DE" sz="1300" dirty="0" err="1"/>
              <a:t>application</a:t>
            </a:r>
            <a:r>
              <a:rPr lang="de-DE" sz="1300" dirty="0"/>
              <a:t> </a:t>
            </a:r>
            <a:r>
              <a:rPr lang="de-DE" sz="1300" dirty="0" err="1"/>
              <a:t>for</a:t>
            </a:r>
            <a:r>
              <a:rPr lang="de-DE" sz="1300" dirty="0"/>
              <a:t> O.D., I.D. and bar </a:t>
            </a:r>
            <a:r>
              <a:rPr lang="de-DE" sz="1300" dirty="0" err="1"/>
              <a:t>clamping</a:t>
            </a:r>
            <a:endParaRPr lang="de-DE" sz="1300" dirty="0"/>
          </a:p>
          <a:p>
            <a:pPr marL="342900" lvl="1" indent="-342900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endParaRPr lang="de-DE" sz="1300" dirty="0"/>
          </a:p>
          <a:p>
            <a:pPr marL="342900" lvl="1" indent="-342900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de-DE" sz="1300" dirty="0"/>
              <a:t>Gentle </a:t>
            </a:r>
            <a:r>
              <a:rPr lang="de-DE" sz="1300" dirty="0" err="1"/>
              <a:t>clamping</a:t>
            </a:r>
            <a:r>
              <a:rPr lang="de-DE" sz="1300" dirty="0"/>
              <a:t> </a:t>
            </a:r>
            <a:r>
              <a:rPr lang="de-DE" sz="1300" dirty="0" err="1"/>
              <a:t>through</a:t>
            </a:r>
            <a:br>
              <a:rPr lang="de-DE" sz="1300" dirty="0"/>
            </a:br>
            <a:r>
              <a:rPr lang="de-DE" sz="1300" dirty="0" err="1"/>
              <a:t>diamond</a:t>
            </a:r>
            <a:r>
              <a:rPr lang="de-DE" sz="1300" dirty="0"/>
              <a:t> </a:t>
            </a:r>
            <a:r>
              <a:rPr lang="de-DE" sz="1300" dirty="0" err="1"/>
              <a:t>serration</a:t>
            </a:r>
            <a:r>
              <a:rPr lang="de-DE" sz="1300" dirty="0"/>
              <a:t>, in </a:t>
            </a:r>
            <a:r>
              <a:rPr lang="de-DE" sz="1300" dirty="0" err="1"/>
              <a:t>which</a:t>
            </a:r>
            <a:r>
              <a:rPr lang="de-DE" sz="1300" dirty="0"/>
              <a:t> </a:t>
            </a:r>
            <a:r>
              <a:rPr lang="de-DE" sz="1300" dirty="0" err="1"/>
              <a:t>the</a:t>
            </a:r>
            <a:r>
              <a:rPr lang="de-DE" sz="1300" dirty="0"/>
              <a:t> </a:t>
            </a:r>
            <a:r>
              <a:rPr lang="de-DE" sz="1300" dirty="0" err="1"/>
              <a:t>clamp</a:t>
            </a:r>
            <a:r>
              <a:rPr lang="de-DE" sz="1300" dirty="0"/>
              <a:t> </a:t>
            </a:r>
            <a:r>
              <a:rPr lang="de-DE" sz="1300" dirty="0" err="1"/>
              <a:t>teeth</a:t>
            </a:r>
            <a:r>
              <a:rPr lang="de-DE" sz="1300" dirty="0"/>
              <a:t> </a:t>
            </a:r>
            <a:r>
              <a:rPr lang="de-DE" sz="1300" dirty="0" err="1"/>
              <a:t>only</a:t>
            </a:r>
            <a:r>
              <a:rPr lang="de-DE" sz="1300" dirty="0"/>
              <a:t> </a:t>
            </a:r>
            <a:r>
              <a:rPr lang="de-DE" sz="1300" dirty="0" err="1"/>
              <a:t>slightly</a:t>
            </a:r>
            <a:r>
              <a:rPr lang="de-DE" sz="1300" dirty="0"/>
              <a:t> ‚</a:t>
            </a:r>
            <a:r>
              <a:rPr lang="de-DE" sz="1300" dirty="0" err="1"/>
              <a:t>bite</a:t>
            </a:r>
            <a:r>
              <a:rPr lang="de-DE" sz="1300" dirty="0"/>
              <a:t>‘ </a:t>
            </a:r>
            <a:r>
              <a:rPr lang="de-DE" sz="1300" dirty="0" err="1"/>
              <a:t>into</a:t>
            </a:r>
            <a:r>
              <a:rPr lang="de-DE" sz="1300" dirty="0"/>
              <a:t> </a:t>
            </a:r>
            <a:r>
              <a:rPr lang="de-DE" sz="1300" dirty="0" err="1"/>
              <a:t>the</a:t>
            </a:r>
            <a:r>
              <a:rPr lang="de-DE" sz="1300" dirty="0"/>
              <a:t> </a:t>
            </a:r>
            <a:r>
              <a:rPr lang="de-DE" sz="1300" dirty="0" err="1"/>
              <a:t>workpiece</a:t>
            </a:r>
            <a:endParaRPr lang="de-DE" sz="1300" dirty="0"/>
          </a:p>
          <a:p>
            <a:endParaRPr lang="de-DE" dirty="0"/>
          </a:p>
        </p:txBody>
      </p:sp>
      <p:pic>
        <p:nvPicPr>
          <p:cNvPr id="8" name="Inhaltsplatzhalter 5">
            <a:extLst>
              <a:ext uri="{FF2B5EF4-FFF2-40B4-BE49-F238E27FC236}">
                <a16:creationId xmlns:a16="http://schemas.microsoft.com/office/drawing/2014/main" id="{048664D3-B9D9-4104-B51D-3B96F0DE2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50" y="967496"/>
            <a:ext cx="3054333" cy="32085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4096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Claw</a:t>
            </a:r>
            <a:r>
              <a:rPr lang="de-DE" dirty="0"/>
              <a:t> </a:t>
            </a:r>
            <a:r>
              <a:rPr lang="de-DE" dirty="0" err="1"/>
              <a:t>Jaws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de-DE" sz="1400" dirty="0"/>
          </a:p>
          <a:p>
            <a:pPr marL="342900" lvl="1" indent="-342900">
              <a:buFont typeface="Wingdings" panose="05000000000000000000" pitchFamily="2" charset="2"/>
              <a:buChar char="§"/>
              <a:defRPr/>
            </a:pPr>
            <a:r>
              <a:rPr lang="de-DE" sz="1400" dirty="0" err="1"/>
              <a:t>Provide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right</a:t>
            </a:r>
            <a:r>
              <a:rPr lang="de-DE" sz="1400" dirty="0"/>
              <a:t> </a:t>
            </a:r>
            <a:r>
              <a:rPr lang="de-DE" sz="1400" dirty="0" err="1"/>
              <a:t>bite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dirty="0" err="1"/>
              <a:t>secure</a:t>
            </a:r>
            <a:r>
              <a:rPr lang="de-DE" sz="1400" dirty="0"/>
              <a:t> and </a:t>
            </a:r>
            <a:r>
              <a:rPr lang="de-DE" sz="1400" dirty="0" err="1"/>
              <a:t>low-wear</a:t>
            </a:r>
            <a:r>
              <a:rPr lang="de-DE" sz="1400" dirty="0"/>
              <a:t> </a:t>
            </a:r>
            <a:r>
              <a:rPr lang="de-DE" sz="1400" dirty="0" err="1"/>
              <a:t>tool</a:t>
            </a:r>
            <a:r>
              <a:rPr lang="de-DE" sz="1400" dirty="0"/>
              <a:t> </a:t>
            </a:r>
            <a:r>
              <a:rPr lang="de-DE" sz="1400" dirty="0" err="1"/>
              <a:t>clamping</a:t>
            </a:r>
            <a:endParaRPr lang="de-DE" sz="1400" dirty="0"/>
          </a:p>
          <a:p>
            <a:pPr marL="342900" lvl="1" indent="-342900">
              <a:buFont typeface="Wingdings" panose="05000000000000000000" pitchFamily="2" charset="2"/>
              <a:buChar char="§"/>
              <a:defRPr/>
            </a:pPr>
            <a:r>
              <a:rPr lang="de-DE" sz="1400" dirty="0"/>
              <a:t>Fine </a:t>
            </a:r>
            <a:r>
              <a:rPr lang="de-DE" sz="1400" dirty="0" err="1"/>
              <a:t>serrations</a:t>
            </a:r>
            <a:r>
              <a:rPr lang="de-DE" sz="1400" dirty="0"/>
              <a:t> </a:t>
            </a:r>
            <a:r>
              <a:rPr lang="de-DE" sz="1400" dirty="0" err="1"/>
              <a:t>quickly</a:t>
            </a:r>
            <a:r>
              <a:rPr lang="de-DE" sz="1400" dirty="0"/>
              <a:t> </a:t>
            </a:r>
            <a:r>
              <a:rPr lang="de-DE" sz="1400" dirty="0" err="1"/>
              <a:t>dig</a:t>
            </a:r>
            <a:r>
              <a:rPr lang="de-DE" sz="1400" dirty="0"/>
              <a:t> </a:t>
            </a:r>
            <a:r>
              <a:rPr lang="de-DE" sz="1400" dirty="0" err="1"/>
              <a:t>into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workpiece</a:t>
            </a:r>
            <a:r>
              <a:rPr lang="de-DE" sz="1400" dirty="0"/>
              <a:t> </a:t>
            </a:r>
            <a:r>
              <a:rPr lang="de-DE" sz="1400" dirty="0" err="1"/>
              <a:t>surface</a:t>
            </a:r>
            <a:r>
              <a:rPr lang="de-DE" sz="1400" dirty="0"/>
              <a:t> and </a:t>
            </a:r>
            <a:r>
              <a:rPr lang="de-DE" sz="1400" dirty="0" err="1"/>
              <a:t>secure</a:t>
            </a:r>
            <a:r>
              <a:rPr lang="de-DE" sz="1400" dirty="0"/>
              <a:t> </a:t>
            </a:r>
            <a:r>
              <a:rPr lang="de-DE" sz="1400" dirty="0" err="1"/>
              <a:t>clamping</a:t>
            </a:r>
            <a:r>
              <a:rPr lang="de-DE" sz="1400" dirty="0"/>
              <a:t> </a:t>
            </a:r>
            <a:r>
              <a:rPr lang="de-DE" sz="1400" dirty="0" err="1"/>
              <a:t>reducted</a:t>
            </a:r>
            <a:r>
              <a:rPr lang="de-DE" sz="1400" dirty="0"/>
              <a:t> </a:t>
            </a:r>
            <a:r>
              <a:rPr lang="de-DE" sz="1400" dirty="0" err="1"/>
              <a:t>to</a:t>
            </a:r>
            <a:r>
              <a:rPr lang="de-DE" sz="1400" dirty="0"/>
              <a:t> just </a:t>
            </a:r>
            <a:r>
              <a:rPr lang="de-DE" sz="1400" dirty="0" err="1"/>
              <a:t>one</a:t>
            </a:r>
            <a:r>
              <a:rPr lang="de-DE" sz="1400" dirty="0"/>
              <a:t> </a:t>
            </a:r>
            <a:r>
              <a:rPr lang="de-DE" sz="1400" dirty="0" err="1"/>
              <a:t>work</a:t>
            </a:r>
            <a:r>
              <a:rPr lang="de-DE" sz="1400" dirty="0"/>
              <a:t> </a:t>
            </a:r>
            <a:r>
              <a:rPr lang="de-DE" sz="1400" dirty="0" err="1"/>
              <a:t>process</a:t>
            </a:r>
            <a:endParaRPr lang="de-DE" sz="1400" dirty="0"/>
          </a:p>
          <a:p>
            <a:pPr marL="342900" lvl="1" indent="-342900">
              <a:buFont typeface="Wingdings" panose="05000000000000000000" pitchFamily="2" charset="2"/>
              <a:buChar char="§"/>
              <a:defRPr/>
            </a:pPr>
            <a:r>
              <a:rPr lang="de-DE" sz="1400" dirty="0"/>
              <a:t>High </a:t>
            </a:r>
            <a:r>
              <a:rPr lang="de-DE" sz="1400" dirty="0" err="1"/>
              <a:t>flexibility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clamping</a:t>
            </a:r>
            <a:r>
              <a:rPr lang="de-DE" sz="1400" dirty="0"/>
              <a:t> </a:t>
            </a:r>
            <a:r>
              <a:rPr lang="de-DE" sz="1400" dirty="0" err="1"/>
              <a:t>areas</a:t>
            </a:r>
            <a:r>
              <a:rPr lang="de-DE" sz="1400" dirty="0"/>
              <a:t> </a:t>
            </a:r>
            <a:r>
              <a:rPr lang="de-DE" sz="1400" dirty="0" err="1"/>
              <a:t>leads</a:t>
            </a:r>
            <a:r>
              <a:rPr lang="de-DE" sz="1400" dirty="0"/>
              <a:t> </a:t>
            </a:r>
            <a:r>
              <a:rPr lang="de-DE" sz="1400" dirty="0" err="1"/>
              <a:t>to</a:t>
            </a:r>
            <a:r>
              <a:rPr lang="de-DE" sz="1400" dirty="0"/>
              <a:t> </a:t>
            </a:r>
            <a:r>
              <a:rPr lang="de-DE" sz="1400" dirty="0" err="1"/>
              <a:t>considerably</a:t>
            </a:r>
            <a:r>
              <a:rPr lang="de-DE" sz="1400" dirty="0"/>
              <a:t> </a:t>
            </a:r>
            <a:r>
              <a:rPr lang="de-DE" sz="1400" dirty="0" err="1"/>
              <a:t>lower</a:t>
            </a:r>
            <a:r>
              <a:rPr lang="de-DE" sz="1400" dirty="0"/>
              <a:t> </a:t>
            </a:r>
            <a:r>
              <a:rPr lang="de-DE" sz="1400" dirty="0" err="1"/>
              <a:t>investment</a:t>
            </a:r>
            <a:r>
              <a:rPr lang="de-DE" sz="1400" dirty="0"/>
              <a:t> </a:t>
            </a:r>
            <a:r>
              <a:rPr lang="de-DE" sz="1400" dirty="0" err="1"/>
              <a:t>costs</a:t>
            </a:r>
            <a:endParaRPr lang="de-DE" sz="1400" dirty="0"/>
          </a:p>
          <a:p>
            <a:pPr marL="342900" lvl="1" indent="-342900">
              <a:buFont typeface="Wingdings" panose="05000000000000000000" pitchFamily="2" charset="2"/>
              <a:buChar char="§"/>
              <a:defRPr/>
            </a:pPr>
            <a:r>
              <a:rPr lang="de-DE" sz="1400" dirty="0" err="1"/>
              <a:t>Vast</a:t>
            </a:r>
            <a:r>
              <a:rPr lang="de-DE" sz="1400" dirty="0"/>
              <a:t> </a:t>
            </a:r>
            <a:r>
              <a:rPr lang="de-DE" sz="1400" dirty="0" err="1"/>
              <a:t>product</a:t>
            </a:r>
            <a:r>
              <a:rPr lang="de-DE" sz="1400" dirty="0"/>
              <a:t> </a:t>
            </a:r>
            <a:r>
              <a:rPr lang="de-DE" sz="1400" dirty="0" err="1"/>
              <a:t>range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I.D. and O.D. </a:t>
            </a:r>
            <a:r>
              <a:rPr lang="de-DE" sz="1400" dirty="0" err="1"/>
              <a:t>clamping</a:t>
            </a:r>
            <a:endParaRPr lang="de-DE" sz="1400" dirty="0"/>
          </a:p>
          <a:p>
            <a:pPr marL="342900" lvl="1" indent="-342900">
              <a:buFont typeface="Wingdings" panose="05000000000000000000" pitchFamily="2" charset="2"/>
              <a:buChar char="§"/>
              <a:defRPr/>
            </a:pPr>
            <a:r>
              <a:rPr lang="de-DE" sz="1400" dirty="0" err="1"/>
              <a:t>From</a:t>
            </a:r>
            <a:r>
              <a:rPr lang="de-DE" sz="1400" dirty="0"/>
              <a:t> </a:t>
            </a:r>
            <a:r>
              <a:rPr lang="de-DE" sz="1400" dirty="0" err="1"/>
              <a:t>chuck</a:t>
            </a:r>
            <a:r>
              <a:rPr lang="de-DE" sz="1400" dirty="0"/>
              <a:t> </a:t>
            </a:r>
            <a:r>
              <a:rPr lang="de-DE" sz="1400" dirty="0" err="1"/>
              <a:t>diameter</a:t>
            </a:r>
            <a:r>
              <a:rPr lang="de-DE" sz="1400" dirty="0"/>
              <a:t> 200 mm SCHUNK </a:t>
            </a:r>
            <a:r>
              <a:rPr lang="de-DE" sz="1400" dirty="0" err="1"/>
              <a:t>offers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dirty="0" err="1"/>
              <a:t>outer</a:t>
            </a:r>
            <a:r>
              <a:rPr lang="de-DE" sz="1400" dirty="0"/>
              <a:t> </a:t>
            </a:r>
            <a:r>
              <a:rPr lang="de-DE" sz="1400" dirty="0" err="1"/>
              <a:t>clamping</a:t>
            </a:r>
            <a:r>
              <a:rPr lang="de-DE" sz="1400" dirty="0"/>
              <a:t>, </a:t>
            </a:r>
            <a:r>
              <a:rPr lang="de-DE" sz="1400" dirty="0" err="1"/>
              <a:t>claw</a:t>
            </a:r>
            <a:r>
              <a:rPr lang="de-DE" sz="1400" dirty="0"/>
              <a:t> </a:t>
            </a:r>
            <a:r>
              <a:rPr lang="de-DE" sz="1400" dirty="0" err="1"/>
              <a:t>jaws</a:t>
            </a:r>
            <a:r>
              <a:rPr lang="de-DE" sz="1400" dirty="0"/>
              <a:t> </a:t>
            </a:r>
            <a:r>
              <a:rPr lang="de-DE" sz="1400" dirty="0" err="1"/>
              <a:t>with</a:t>
            </a:r>
            <a:r>
              <a:rPr lang="de-DE" sz="1400" dirty="0"/>
              <a:t> a </a:t>
            </a:r>
            <a:r>
              <a:rPr lang="de-DE" sz="1400" dirty="0" err="1"/>
              <a:t>third</a:t>
            </a:r>
            <a:r>
              <a:rPr lang="de-DE" sz="1400" dirty="0"/>
              <a:t> </a:t>
            </a:r>
            <a:r>
              <a:rPr lang="de-DE" sz="1400" dirty="0" err="1"/>
              <a:t>tooth</a:t>
            </a:r>
            <a:r>
              <a:rPr lang="de-DE" sz="1400" dirty="0"/>
              <a:t> </a:t>
            </a:r>
            <a:r>
              <a:rPr lang="de-DE" sz="1400" dirty="0" err="1"/>
              <a:t>row</a:t>
            </a:r>
            <a:endParaRPr lang="de-DE" sz="1400" dirty="0"/>
          </a:p>
        </p:txBody>
      </p:sp>
      <p:pic>
        <p:nvPicPr>
          <p:cNvPr id="9" name="Inhaltsplatzhalter 6">
            <a:extLst>
              <a:ext uri="{FF2B5EF4-FFF2-40B4-BE49-F238E27FC236}">
                <a16:creationId xmlns:a16="http://schemas.microsoft.com/office/drawing/2014/main" id="{0EA8A8D4-3FBD-466A-914A-EBF0FA0F15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553" y="986077"/>
            <a:ext cx="3029971" cy="33666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27194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2FD97583-0D74-418E-B8ED-864C2563B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685" y="1"/>
            <a:ext cx="6682842" cy="441958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0D7AF96-E57A-4C42-AC52-28CB9293F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Claw</a:t>
            </a:r>
            <a:r>
              <a:rPr lang="de-DE" dirty="0"/>
              <a:t> </a:t>
            </a:r>
            <a:r>
              <a:rPr lang="de-DE" dirty="0" err="1"/>
              <a:t>Jaws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15EACB2-BD2B-4007-98DD-4EE1076F01D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0" lvl="1">
              <a:defRPr/>
            </a:pPr>
            <a:r>
              <a:rPr lang="de-DE" sz="2000" dirty="0"/>
              <a:t>More </a:t>
            </a:r>
            <a:r>
              <a:rPr lang="de-DE" sz="2000" dirty="0" err="1"/>
              <a:t>bite</a:t>
            </a:r>
            <a:r>
              <a:rPr lang="de-DE" sz="2000" dirty="0"/>
              <a:t> in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workpiece</a:t>
            </a:r>
            <a:r>
              <a:rPr lang="de-DE" sz="2000" dirty="0"/>
              <a:t> </a:t>
            </a:r>
            <a:r>
              <a:rPr lang="de-DE" sz="2000" dirty="0" err="1"/>
              <a:t>surface</a:t>
            </a:r>
            <a:r>
              <a:rPr lang="de-DE" sz="2000" dirty="0"/>
              <a:t> </a:t>
            </a:r>
            <a:r>
              <a:rPr lang="de-DE" sz="2000" dirty="0" err="1"/>
              <a:t>through</a:t>
            </a:r>
            <a:r>
              <a:rPr lang="de-DE" sz="2000" dirty="0"/>
              <a:t> </a:t>
            </a:r>
            <a:r>
              <a:rPr lang="de-DE" sz="2000" dirty="0" err="1"/>
              <a:t>enhanced</a:t>
            </a:r>
            <a:r>
              <a:rPr lang="de-DE" sz="2000" dirty="0"/>
              <a:t> </a:t>
            </a:r>
            <a:r>
              <a:rPr lang="de-DE" sz="2000" dirty="0" err="1"/>
              <a:t>tooth</a:t>
            </a:r>
            <a:r>
              <a:rPr lang="de-DE" sz="2000" dirty="0"/>
              <a:t> </a:t>
            </a:r>
            <a:r>
              <a:rPr lang="de-DE" sz="2000" dirty="0" err="1"/>
              <a:t>contour</a:t>
            </a:r>
            <a:endParaRPr lang="de-DE" sz="2000" dirty="0"/>
          </a:p>
          <a:p>
            <a:pPr marL="0" lvl="1">
              <a:defRPr/>
            </a:pPr>
            <a:endParaRPr lang="de-DE" sz="1400" dirty="0"/>
          </a:p>
          <a:p>
            <a:pPr marL="342900" lvl="1" indent="-342900">
              <a:buClr>
                <a:srgbClr val="00446B"/>
              </a:buClr>
              <a:buFont typeface="Wingdings" panose="05000000000000000000" pitchFamily="2" charset="2"/>
              <a:buChar char="§"/>
              <a:defRPr/>
            </a:pPr>
            <a:r>
              <a:rPr lang="de-DE" sz="1400" b="1" dirty="0" err="1"/>
              <a:t>Optimized</a:t>
            </a:r>
            <a:r>
              <a:rPr lang="de-DE" sz="1400" b="1" dirty="0"/>
              <a:t> </a:t>
            </a:r>
            <a:r>
              <a:rPr lang="de-DE" sz="1400" b="1" dirty="0" err="1"/>
              <a:t>tooth</a:t>
            </a:r>
            <a:r>
              <a:rPr lang="de-DE" sz="1400" b="1" dirty="0"/>
              <a:t> </a:t>
            </a:r>
            <a:r>
              <a:rPr lang="de-DE" sz="1400" b="1" dirty="0" err="1"/>
              <a:t>shape</a:t>
            </a:r>
            <a:r>
              <a:rPr lang="de-DE" sz="1400" b="1" dirty="0"/>
              <a:t> </a:t>
            </a:r>
            <a:r>
              <a:rPr lang="de-DE" sz="1400" dirty="0" err="1"/>
              <a:t>with</a:t>
            </a:r>
            <a:r>
              <a:rPr lang="de-DE" sz="1400" dirty="0"/>
              <a:t> an additional </a:t>
            </a:r>
            <a:r>
              <a:rPr lang="de-DE" sz="1400" dirty="0" err="1"/>
              <a:t>thrid</a:t>
            </a:r>
            <a:r>
              <a:rPr lang="de-DE" sz="1400" dirty="0"/>
              <a:t> </a:t>
            </a:r>
            <a:r>
              <a:rPr lang="de-DE" sz="1400" dirty="0" err="1"/>
              <a:t>tooth</a:t>
            </a:r>
            <a:r>
              <a:rPr lang="de-DE" sz="1400" dirty="0"/>
              <a:t> </a:t>
            </a:r>
            <a:r>
              <a:rPr lang="de-DE" sz="1400" dirty="0" err="1"/>
              <a:t>row</a:t>
            </a:r>
            <a:r>
              <a:rPr lang="de-DE" sz="1400" dirty="0"/>
              <a:t> </a:t>
            </a:r>
            <a:r>
              <a:rPr lang="de-DE" sz="1400" dirty="0" err="1"/>
              <a:t>ensures</a:t>
            </a:r>
            <a:r>
              <a:rPr lang="de-DE" sz="1400" dirty="0"/>
              <a:t> </a:t>
            </a:r>
            <a:r>
              <a:rPr lang="de-DE" sz="1400" dirty="0" err="1"/>
              <a:t>higher</a:t>
            </a:r>
            <a:r>
              <a:rPr lang="de-DE" sz="1400" dirty="0"/>
              <a:t> </a:t>
            </a:r>
            <a:r>
              <a:rPr lang="de-DE" sz="1400" dirty="0" err="1"/>
              <a:t>cutting</a:t>
            </a:r>
            <a:r>
              <a:rPr lang="de-DE" sz="1400" dirty="0"/>
              <a:t> </a:t>
            </a:r>
            <a:r>
              <a:rPr lang="de-DE" sz="1400" dirty="0" err="1"/>
              <a:t>data</a:t>
            </a:r>
            <a:r>
              <a:rPr lang="de-DE" sz="1400" dirty="0"/>
              <a:t> (</a:t>
            </a:r>
            <a:r>
              <a:rPr lang="de-DE" sz="1400" dirty="0" err="1"/>
              <a:t>feed</a:t>
            </a:r>
            <a:r>
              <a:rPr lang="de-DE" sz="1400" dirty="0"/>
              <a:t> rate, </a:t>
            </a:r>
            <a:r>
              <a:rPr lang="de-DE" sz="1400" dirty="0" err="1"/>
              <a:t>clamping</a:t>
            </a:r>
            <a:r>
              <a:rPr lang="de-DE" sz="1400" dirty="0"/>
              <a:t> </a:t>
            </a:r>
            <a:r>
              <a:rPr lang="de-DE" sz="1400" dirty="0" err="1"/>
              <a:t>depth</a:t>
            </a:r>
            <a:r>
              <a:rPr lang="de-DE" sz="1400" dirty="0"/>
              <a:t>, etc.) at an „on-</a:t>
            </a:r>
            <a:r>
              <a:rPr lang="de-DE" sz="1400" dirty="0" err="1"/>
              <a:t>the</a:t>
            </a:r>
            <a:r>
              <a:rPr lang="de-DE" sz="1400" dirty="0"/>
              <a:t>-</a:t>
            </a:r>
            <a:r>
              <a:rPr lang="de-DE" sz="1400" dirty="0" err="1"/>
              <a:t>fly</a:t>
            </a:r>
            <a:r>
              <a:rPr lang="de-DE" sz="1400" dirty="0"/>
              <a:t> </a:t>
            </a:r>
            <a:r>
              <a:rPr lang="de-DE" sz="1400" dirty="0" err="1"/>
              <a:t>machining</a:t>
            </a:r>
            <a:r>
              <a:rPr lang="de-DE" sz="1400" dirty="0"/>
              <a:t>.“ </a:t>
            </a:r>
          </a:p>
          <a:p>
            <a:pPr marL="342900" lvl="1" indent="-342900">
              <a:buClr>
                <a:srgbClr val="00446B"/>
              </a:buClr>
              <a:buFont typeface="Wingdings" panose="05000000000000000000" pitchFamily="2" charset="2"/>
              <a:buChar char="§"/>
              <a:defRPr/>
            </a:pPr>
            <a:r>
              <a:rPr lang="de-DE" sz="1400" dirty="0" err="1"/>
              <a:t>Compared</a:t>
            </a:r>
            <a:r>
              <a:rPr lang="de-DE" sz="1400" dirty="0"/>
              <a:t> </a:t>
            </a:r>
            <a:r>
              <a:rPr lang="de-DE" sz="1400" dirty="0" err="1"/>
              <a:t>to</a:t>
            </a:r>
            <a:r>
              <a:rPr lang="de-DE" sz="1400" dirty="0"/>
              <a:t> </a:t>
            </a:r>
            <a:r>
              <a:rPr lang="de-DE" sz="1400" dirty="0" err="1"/>
              <a:t>common</a:t>
            </a:r>
            <a:r>
              <a:rPr lang="de-DE" sz="1400" dirty="0"/>
              <a:t> </a:t>
            </a:r>
            <a:r>
              <a:rPr lang="de-DE" sz="1400" dirty="0" err="1"/>
              <a:t>clamping</a:t>
            </a:r>
            <a:r>
              <a:rPr lang="de-DE" sz="1400" dirty="0"/>
              <a:t> </a:t>
            </a:r>
            <a:r>
              <a:rPr lang="de-DE" sz="1400" dirty="0" err="1"/>
              <a:t>with</a:t>
            </a:r>
            <a:r>
              <a:rPr lang="de-DE" sz="1400" dirty="0"/>
              <a:t> </a:t>
            </a:r>
            <a:r>
              <a:rPr lang="de-DE" sz="1400" dirty="0" err="1"/>
              <a:t>hard</a:t>
            </a:r>
            <a:r>
              <a:rPr lang="de-DE" sz="1400" dirty="0"/>
              <a:t> </a:t>
            </a:r>
            <a:r>
              <a:rPr lang="de-DE" sz="1400" dirty="0" err="1"/>
              <a:t>jaws</a:t>
            </a:r>
            <a:r>
              <a:rPr lang="de-DE" sz="1400" dirty="0"/>
              <a:t>:                                                                                           form-fit hold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workpiece</a:t>
            </a:r>
            <a:r>
              <a:rPr lang="de-DE" sz="1400" dirty="0"/>
              <a:t> at a </a:t>
            </a:r>
            <a:r>
              <a:rPr lang="de-DE" sz="1400" dirty="0" err="1"/>
              <a:t>higher</a:t>
            </a:r>
            <a:r>
              <a:rPr lang="de-DE" sz="1400" dirty="0"/>
              <a:t> </a:t>
            </a:r>
            <a:r>
              <a:rPr lang="de-DE" sz="1400" dirty="0" err="1"/>
              <a:t>cutting</a:t>
            </a:r>
            <a:r>
              <a:rPr lang="de-DE" sz="1400" dirty="0"/>
              <a:t> </a:t>
            </a:r>
            <a:r>
              <a:rPr lang="de-DE" sz="1400" dirty="0" err="1"/>
              <a:t>performance</a:t>
            </a:r>
            <a:r>
              <a:rPr lang="de-DE" sz="1400" dirty="0"/>
              <a:t> and </a:t>
            </a:r>
            <a:r>
              <a:rPr lang="de-DE" sz="1400" b="1" dirty="0" err="1"/>
              <a:t>optimum</a:t>
            </a:r>
            <a:r>
              <a:rPr lang="de-DE" sz="1400" b="1" dirty="0"/>
              <a:t> </a:t>
            </a:r>
            <a:r>
              <a:rPr lang="de-DE" sz="1400" b="1" dirty="0" err="1"/>
              <a:t>clamping</a:t>
            </a:r>
            <a:r>
              <a:rPr lang="de-DE" sz="1400" b="1" dirty="0"/>
              <a:t> </a:t>
            </a:r>
            <a:r>
              <a:rPr lang="de-DE" sz="1400" b="1" dirty="0" err="1"/>
              <a:t>force</a:t>
            </a:r>
            <a:endParaRPr lang="de-DE" sz="1400" b="1" dirty="0"/>
          </a:p>
          <a:p>
            <a:pPr marL="342900" lvl="1" indent="-342900">
              <a:buClr>
                <a:srgbClr val="00446B"/>
              </a:buClr>
              <a:buFont typeface="Wingdings" panose="05000000000000000000" pitchFamily="2" charset="2"/>
              <a:buChar char="§"/>
              <a:defRPr/>
            </a:pPr>
            <a:r>
              <a:rPr lang="de-DE" sz="1400" dirty="0"/>
              <a:t>By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use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b="1" dirty="0" err="1"/>
              <a:t>lower</a:t>
            </a:r>
            <a:r>
              <a:rPr lang="de-DE" sz="1400" b="1" dirty="0"/>
              <a:t> </a:t>
            </a:r>
            <a:r>
              <a:rPr lang="de-DE" sz="1400" b="1" dirty="0" err="1"/>
              <a:t>weight</a:t>
            </a:r>
            <a:r>
              <a:rPr lang="de-DE" sz="1400" dirty="0"/>
              <a:t> </a:t>
            </a:r>
            <a:r>
              <a:rPr lang="de-DE" sz="1400" dirty="0" err="1"/>
              <a:t>reduced</a:t>
            </a:r>
            <a:r>
              <a:rPr lang="de-DE" sz="1400" dirty="0"/>
              <a:t> </a:t>
            </a:r>
            <a:r>
              <a:rPr lang="de-DE" sz="1400" dirty="0" err="1"/>
              <a:t>centrifugal</a:t>
            </a:r>
            <a:r>
              <a:rPr lang="de-DE" sz="1400" dirty="0"/>
              <a:t> </a:t>
            </a:r>
            <a:r>
              <a:rPr lang="de-DE" sz="1400" dirty="0" err="1"/>
              <a:t>force</a:t>
            </a:r>
            <a:r>
              <a:rPr lang="de-DE" sz="1400" dirty="0"/>
              <a:t>:                                                                                          </a:t>
            </a:r>
            <a:r>
              <a:rPr lang="de-DE" sz="1400" dirty="0" err="1"/>
              <a:t>further</a:t>
            </a:r>
            <a:r>
              <a:rPr lang="de-DE" sz="1400" dirty="0"/>
              <a:t> </a:t>
            </a:r>
            <a:r>
              <a:rPr lang="de-DE" sz="1400" dirty="0" err="1"/>
              <a:t>increase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cutting</a:t>
            </a:r>
            <a:r>
              <a:rPr lang="de-DE" sz="1400" dirty="0"/>
              <a:t> </a:t>
            </a:r>
            <a:r>
              <a:rPr lang="de-DE" sz="1400" dirty="0" err="1"/>
              <a:t>speed</a:t>
            </a:r>
            <a:r>
              <a:rPr lang="de-DE" sz="1400" dirty="0"/>
              <a:t> possible</a:t>
            </a:r>
          </a:p>
          <a:p>
            <a:pPr marL="342900" lvl="1" indent="-342900">
              <a:buClr>
                <a:srgbClr val="00446B"/>
              </a:buClr>
              <a:buFont typeface="Wingdings" panose="05000000000000000000" pitchFamily="2" charset="2"/>
              <a:buChar char="§"/>
              <a:defRPr/>
            </a:pPr>
            <a:r>
              <a:rPr lang="de-DE" sz="1400" dirty="0"/>
              <a:t>Case </a:t>
            </a:r>
            <a:r>
              <a:rPr lang="de-DE" sz="1400" dirty="0" err="1"/>
              <a:t>hardened</a:t>
            </a:r>
            <a:r>
              <a:rPr lang="de-DE" sz="1400" dirty="0"/>
              <a:t> </a:t>
            </a:r>
            <a:r>
              <a:rPr lang="de-DE" sz="1400" dirty="0" err="1"/>
              <a:t>claw</a:t>
            </a:r>
            <a:r>
              <a:rPr lang="de-DE" sz="1400" dirty="0"/>
              <a:t> </a:t>
            </a:r>
            <a:r>
              <a:rPr lang="de-DE" sz="1400" dirty="0" err="1"/>
              <a:t>jaws</a:t>
            </a:r>
            <a:r>
              <a:rPr lang="de-DE" sz="1400" dirty="0"/>
              <a:t> </a:t>
            </a:r>
            <a:r>
              <a:rPr lang="de-DE" sz="1400" dirty="0" err="1"/>
              <a:t>are</a:t>
            </a:r>
            <a:r>
              <a:rPr lang="de-DE" sz="1400" dirty="0"/>
              <a:t> </a:t>
            </a:r>
            <a:r>
              <a:rPr lang="de-DE" sz="1400" dirty="0" err="1"/>
              <a:t>subject</a:t>
            </a:r>
            <a:r>
              <a:rPr lang="de-DE" sz="1400" dirty="0"/>
              <a:t> </a:t>
            </a:r>
            <a:r>
              <a:rPr lang="de-DE" sz="1400" dirty="0" err="1"/>
              <a:t>to</a:t>
            </a:r>
            <a:r>
              <a:rPr lang="de-DE" sz="1400" dirty="0"/>
              <a:t> </a:t>
            </a:r>
            <a:r>
              <a:rPr lang="de-DE" sz="1400" b="1" dirty="0" err="1"/>
              <a:t>less</a:t>
            </a:r>
            <a:r>
              <a:rPr lang="de-DE" sz="1400" b="1" dirty="0"/>
              <a:t> </a:t>
            </a:r>
            <a:r>
              <a:rPr lang="de-DE" sz="1400" b="1" dirty="0" err="1"/>
              <a:t>wear</a:t>
            </a:r>
            <a:r>
              <a:rPr lang="de-DE" sz="1400" dirty="0"/>
              <a:t> and </a:t>
            </a:r>
            <a:r>
              <a:rPr lang="de-DE" sz="1400" dirty="0" err="1"/>
              <a:t>reduce</a:t>
            </a:r>
            <a:r>
              <a:rPr lang="de-DE" sz="1400" dirty="0"/>
              <a:t> </a:t>
            </a:r>
            <a:r>
              <a:rPr lang="de-DE" sz="1400" dirty="0" err="1"/>
              <a:t>investment</a:t>
            </a:r>
            <a:r>
              <a:rPr lang="de-DE" sz="1400" dirty="0"/>
              <a:t> </a:t>
            </a:r>
            <a:r>
              <a:rPr lang="de-DE" sz="1400" dirty="0" err="1"/>
              <a:t>expenditure</a:t>
            </a:r>
            <a:endParaRPr lang="de-DE" sz="1400" dirty="0"/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194B832-3101-4787-BFEA-8F5E2E7590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752850" cy="274637"/>
          </a:xfrm>
        </p:spPr>
        <p:txBody>
          <a:bodyPr/>
          <a:lstStyle/>
          <a:p>
            <a:pPr algn="l"/>
            <a:r>
              <a:rPr lang="en-US"/>
              <a:t>chuck jaw program, product management, 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8066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Pendulum</a:t>
            </a:r>
            <a:r>
              <a:rPr lang="de-DE" dirty="0"/>
              <a:t> </a:t>
            </a:r>
            <a:r>
              <a:rPr lang="de-DE" dirty="0" err="1"/>
              <a:t>Jaws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Wingdings" panose="05000000000000000000" pitchFamily="2" charset="2"/>
              <a:buChar char="§"/>
              <a:defRPr/>
            </a:pPr>
            <a:r>
              <a:rPr lang="de-DE" sz="1400" dirty="0" err="1"/>
              <a:t>Standardized</a:t>
            </a:r>
            <a:r>
              <a:rPr lang="de-DE" sz="1400" dirty="0"/>
              <a:t> </a:t>
            </a:r>
            <a:r>
              <a:rPr lang="de-DE" sz="1400" dirty="0" err="1"/>
              <a:t>pendulum</a:t>
            </a:r>
            <a:r>
              <a:rPr lang="de-DE" sz="1400" dirty="0"/>
              <a:t> </a:t>
            </a:r>
            <a:r>
              <a:rPr lang="de-DE" sz="1400" dirty="0" err="1"/>
              <a:t>jaws</a:t>
            </a:r>
            <a:r>
              <a:rPr lang="de-DE" sz="1400" dirty="0"/>
              <a:t> </a:t>
            </a:r>
            <a:r>
              <a:rPr lang="de-DE" sz="1400" dirty="0" err="1"/>
              <a:t>from</a:t>
            </a:r>
            <a:r>
              <a:rPr lang="de-DE" sz="1400" dirty="0"/>
              <a:t> SCHUNK </a:t>
            </a:r>
            <a:r>
              <a:rPr lang="de-DE" sz="1400" dirty="0" err="1"/>
              <a:t>enable</a:t>
            </a:r>
            <a:r>
              <a:rPr lang="de-DE" sz="1400" dirty="0"/>
              <a:t> </a:t>
            </a:r>
            <a:r>
              <a:rPr lang="de-DE" sz="1400" dirty="0" err="1"/>
              <a:t>affordable</a:t>
            </a:r>
            <a:r>
              <a:rPr lang="de-DE" sz="1400" dirty="0"/>
              <a:t> and </a:t>
            </a:r>
            <a:r>
              <a:rPr lang="de-DE" sz="1400" dirty="0" err="1"/>
              <a:t>secure</a:t>
            </a:r>
            <a:r>
              <a:rPr lang="de-DE" sz="1400" dirty="0"/>
              <a:t> </a:t>
            </a:r>
            <a:r>
              <a:rPr lang="de-DE" sz="1400" dirty="0" err="1"/>
              <a:t>clamping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thin</a:t>
            </a:r>
            <a:r>
              <a:rPr lang="de-DE" sz="1400" dirty="0"/>
              <a:t>- </a:t>
            </a:r>
            <a:r>
              <a:rPr lang="de-DE" sz="1400" dirty="0" err="1"/>
              <a:t>walled</a:t>
            </a:r>
            <a:r>
              <a:rPr lang="de-DE" sz="1400" dirty="0"/>
              <a:t> </a:t>
            </a:r>
            <a:r>
              <a:rPr lang="de-DE" sz="1400" dirty="0" err="1"/>
              <a:t>workpieces</a:t>
            </a:r>
            <a:r>
              <a:rPr lang="de-DE" sz="1400" dirty="0"/>
              <a:t> </a:t>
            </a:r>
            <a:r>
              <a:rPr lang="de-DE" sz="1400" dirty="0" err="1"/>
              <a:t>which</a:t>
            </a:r>
            <a:r>
              <a:rPr lang="de-DE" sz="1400" dirty="0"/>
              <a:t> </a:t>
            </a:r>
            <a:r>
              <a:rPr lang="de-DE" sz="1400" dirty="0" err="1"/>
              <a:t>are</a:t>
            </a:r>
            <a:r>
              <a:rPr lang="de-DE" sz="1400" dirty="0"/>
              <a:t> at </a:t>
            </a:r>
            <a:r>
              <a:rPr lang="de-DE" sz="1400" dirty="0" err="1"/>
              <a:t>risk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deformation</a:t>
            </a:r>
            <a:endParaRPr lang="de-DE" sz="1400" dirty="0"/>
          </a:p>
          <a:p>
            <a:pPr marL="342900" lvl="1" indent="-342900">
              <a:buFont typeface="Wingdings" panose="05000000000000000000" pitchFamily="2" charset="2"/>
              <a:buChar char="§"/>
              <a:defRPr/>
            </a:pPr>
            <a:r>
              <a:rPr lang="de-DE" sz="1400" dirty="0"/>
              <a:t>The </a:t>
            </a:r>
            <a:r>
              <a:rPr lang="de-DE" sz="1400" dirty="0" err="1"/>
              <a:t>flexibilitiy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jaws</a:t>
            </a:r>
            <a:r>
              <a:rPr lang="de-DE" sz="1400" dirty="0"/>
              <a:t> </a:t>
            </a:r>
            <a:r>
              <a:rPr lang="de-DE" sz="1400" dirty="0" err="1"/>
              <a:t>is</a:t>
            </a:r>
            <a:r>
              <a:rPr lang="de-DE" sz="1400" dirty="0"/>
              <a:t> </a:t>
            </a:r>
            <a:r>
              <a:rPr lang="de-DE" sz="1400" dirty="0" err="1"/>
              <a:t>only</a:t>
            </a:r>
            <a:r>
              <a:rPr lang="de-DE" sz="1400" dirty="0"/>
              <a:t> </a:t>
            </a:r>
            <a:r>
              <a:rPr lang="de-DE" sz="1400" dirty="0" err="1"/>
              <a:t>matched</a:t>
            </a:r>
            <a:r>
              <a:rPr lang="de-DE" sz="1400" dirty="0"/>
              <a:t> </a:t>
            </a:r>
            <a:r>
              <a:rPr lang="de-DE" sz="1400" dirty="0" err="1"/>
              <a:t>by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efficiency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solutions</a:t>
            </a:r>
            <a:endParaRPr lang="de-DE" sz="1400" dirty="0"/>
          </a:p>
          <a:p>
            <a:pPr marL="342900" lvl="1" indent="-342900">
              <a:buFont typeface="Wingdings" panose="05000000000000000000" pitchFamily="2" charset="2"/>
              <a:buChar char="§"/>
              <a:defRPr/>
            </a:pPr>
            <a:r>
              <a:rPr lang="de-DE" sz="1400" dirty="0" err="1"/>
              <a:t>Conventional</a:t>
            </a:r>
            <a:r>
              <a:rPr lang="de-DE" sz="1400" dirty="0"/>
              <a:t> </a:t>
            </a:r>
            <a:r>
              <a:rPr lang="de-DE" sz="1400" dirty="0" err="1"/>
              <a:t>three-jaw</a:t>
            </a:r>
            <a:r>
              <a:rPr lang="de-DE" sz="1400" dirty="0"/>
              <a:t> </a:t>
            </a:r>
            <a:r>
              <a:rPr lang="de-DE" sz="1400" dirty="0" err="1"/>
              <a:t>chucks</a:t>
            </a:r>
            <a:r>
              <a:rPr lang="de-DE" sz="1400" dirty="0"/>
              <a:t> </a:t>
            </a:r>
            <a:r>
              <a:rPr lang="de-DE" sz="1400" dirty="0" err="1"/>
              <a:t>can</a:t>
            </a:r>
            <a:r>
              <a:rPr lang="de-DE" sz="1400" dirty="0"/>
              <a:t> </a:t>
            </a:r>
            <a:r>
              <a:rPr lang="de-DE" sz="1400" dirty="0" err="1"/>
              <a:t>be</a:t>
            </a:r>
            <a:r>
              <a:rPr lang="de-DE" sz="1400" dirty="0"/>
              <a:t> </a:t>
            </a:r>
            <a:r>
              <a:rPr lang="de-DE" sz="1400" dirty="0" err="1"/>
              <a:t>affordably</a:t>
            </a:r>
            <a:r>
              <a:rPr lang="de-DE" sz="1400" dirty="0"/>
              <a:t> </a:t>
            </a:r>
            <a:r>
              <a:rPr lang="de-DE" sz="1400" dirty="0" err="1"/>
              <a:t>converted</a:t>
            </a:r>
            <a:r>
              <a:rPr lang="de-DE" sz="1400" dirty="0"/>
              <a:t> </a:t>
            </a:r>
            <a:r>
              <a:rPr lang="de-DE" sz="1400" dirty="0" err="1"/>
              <a:t>to</a:t>
            </a:r>
            <a:r>
              <a:rPr lang="de-DE" sz="1400" dirty="0"/>
              <a:t> </a:t>
            </a:r>
            <a:r>
              <a:rPr lang="de-DE" sz="1400" dirty="0" err="1"/>
              <a:t>six</a:t>
            </a:r>
            <a:r>
              <a:rPr lang="de-DE" sz="1400" dirty="0"/>
              <a:t>-point </a:t>
            </a:r>
            <a:r>
              <a:rPr lang="de-DE" sz="1400" dirty="0" err="1"/>
              <a:t>clamping</a:t>
            </a:r>
            <a:endParaRPr lang="de-DE" sz="1400" dirty="0"/>
          </a:p>
          <a:p>
            <a:pPr marL="342900" lvl="1" indent="-342900">
              <a:buFont typeface="Wingdings" panose="05000000000000000000" pitchFamily="2" charset="2"/>
              <a:buChar char="§"/>
              <a:defRPr/>
            </a:pPr>
            <a:r>
              <a:rPr lang="de-DE" sz="1400" dirty="0"/>
              <a:t>Special </a:t>
            </a:r>
            <a:r>
              <a:rPr lang="de-DE" sz="1400" dirty="0" err="1"/>
              <a:t>constructions</a:t>
            </a:r>
            <a:r>
              <a:rPr lang="de-DE" sz="1400" dirty="0"/>
              <a:t> </a:t>
            </a:r>
            <a:r>
              <a:rPr lang="de-DE" sz="1400" dirty="0" err="1"/>
              <a:t>with</a:t>
            </a:r>
            <a:r>
              <a:rPr lang="de-DE" sz="1400" dirty="0"/>
              <a:t> </a:t>
            </a:r>
            <a:r>
              <a:rPr lang="de-DE" sz="1400" dirty="0" err="1"/>
              <a:t>pendulum</a:t>
            </a:r>
            <a:r>
              <a:rPr lang="de-DE" sz="1400" dirty="0"/>
              <a:t> </a:t>
            </a:r>
            <a:r>
              <a:rPr lang="de-DE" sz="1400" dirty="0" err="1"/>
              <a:t>jaws</a:t>
            </a:r>
            <a:r>
              <a:rPr lang="de-DE" sz="1400" dirty="0"/>
              <a:t> </a:t>
            </a:r>
            <a:r>
              <a:rPr lang="de-DE" sz="1400" dirty="0" err="1"/>
              <a:t>offer</a:t>
            </a:r>
            <a:r>
              <a:rPr lang="de-DE" sz="1400" dirty="0"/>
              <a:t> </a:t>
            </a:r>
            <a:r>
              <a:rPr lang="de-DE" sz="1400" dirty="0" err="1"/>
              <a:t>many</a:t>
            </a:r>
            <a:r>
              <a:rPr lang="de-DE" sz="1400" dirty="0"/>
              <a:t> </a:t>
            </a:r>
            <a:r>
              <a:rPr lang="de-DE" sz="1400" dirty="0" err="1"/>
              <a:t>possibilities</a:t>
            </a:r>
            <a:r>
              <a:rPr lang="de-DE" sz="1400" dirty="0"/>
              <a:t> </a:t>
            </a:r>
            <a:r>
              <a:rPr lang="de-DE" sz="1400" dirty="0" err="1"/>
              <a:t>to</a:t>
            </a:r>
            <a:r>
              <a:rPr lang="de-DE" sz="1400" dirty="0"/>
              <a:t> </a:t>
            </a:r>
            <a:r>
              <a:rPr lang="de-DE" sz="1400" dirty="0" err="1"/>
              <a:t>master</a:t>
            </a:r>
            <a:r>
              <a:rPr lang="de-DE" sz="1400" dirty="0"/>
              <a:t> </a:t>
            </a:r>
            <a:r>
              <a:rPr lang="de-DE" sz="1400" dirty="0" err="1"/>
              <a:t>extraordinary</a:t>
            </a:r>
            <a:r>
              <a:rPr lang="de-DE" sz="1400" dirty="0"/>
              <a:t> </a:t>
            </a:r>
            <a:r>
              <a:rPr lang="de-DE" sz="1400" dirty="0" err="1"/>
              <a:t>clamping</a:t>
            </a:r>
            <a:r>
              <a:rPr lang="de-DE" sz="1400" dirty="0"/>
              <a:t> </a:t>
            </a:r>
            <a:r>
              <a:rPr lang="de-DE" sz="1400" dirty="0" err="1"/>
              <a:t>tasks</a:t>
            </a:r>
            <a:r>
              <a:rPr lang="de-DE" sz="1400" dirty="0"/>
              <a:t> </a:t>
            </a:r>
            <a:r>
              <a:rPr lang="de-DE" sz="1400" dirty="0" err="1"/>
              <a:t>confident</a:t>
            </a:r>
            <a:endParaRPr lang="de-DE" sz="1400" dirty="0"/>
          </a:p>
          <a:p>
            <a:endParaRPr lang="de-DE" dirty="0"/>
          </a:p>
        </p:txBody>
      </p:sp>
      <p:pic>
        <p:nvPicPr>
          <p:cNvPr id="8" name="Inhaltsplatzhalter 6">
            <a:extLst>
              <a:ext uri="{FF2B5EF4-FFF2-40B4-BE49-F238E27FC236}">
                <a16:creationId xmlns:a16="http://schemas.microsoft.com/office/drawing/2014/main" id="{88E27086-6BD7-44F1-A222-C82F64CC1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00" y="1233714"/>
            <a:ext cx="2718260" cy="30246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7241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9B7C76C2-9BB0-455E-BAD2-F3805B257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82828">
            <a:off x="5699482" y="974129"/>
            <a:ext cx="2010925" cy="1758903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99199067-6B53-4067-BFE4-78E6C91A4D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8893" y="842294"/>
            <a:ext cx="1907142" cy="1907142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Pendulum</a:t>
            </a:r>
            <a:r>
              <a:rPr lang="de-DE" dirty="0"/>
              <a:t> </a:t>
            </a:r>
            <a:r>
              <a:rPr lang="de-DE" dirty="0" err="1"/>
              <a:t>Jaws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endParaRPr lang="de-DE" altLang="de-DE" sz="18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altLang="de-DE" sz="18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altLang="de-DE" sz="18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altLang="de-DE" sz="18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altLang="de-DE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altLang="de-DE" sz="1400" b="1" dirty="0">
                <a:latin typeface="Calibri" panose="020F0502020204030204" pitchFamily="34" charset="0"/>
                <a:cs typeface="Calibri" panose="020F0502020204030204" pitchFamily="34" charset="0"/>
              </a:rPr>
              <a:t>12-Point-Pendulum</a:t>
            </a:r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de-DE" altLang="de-DE" sz="1400" dirty="0" err="1"/>
              <a:t>For</a:t>
            </a:r>
            <a:r>
              <a:rPr lang="de-DE" altLang="de-DE" sz="1400" dirty="0"/>
              <a:t> </a:t>
            </a:r>
            <a:r>
              <a:rPr lang="de-DE" altLang="de-DE" sz="1400" dirty="0" err="1"/>
              <a:t>workpieces</a:t>
            </a:r>
            <a:r>
              <a:rPr lang="de-DE" altLang="de-DE" sz="1400" dirty="0"/>
              <a:t> </a:t>
            </a:r>
            <a:r>
              <a:rPr lang="de-DE" altLang="de-DE" sz="1400" dirty="0" err="1"/>
              <a:t>with</a:t>
            </a:r>
            <a:r>
              <a:rPr lang="de-DE" altLang="de-DE" sz="1400" dirty="0"/>
              <a:t> </a:t>
            </a:r>
            <a:r>
              <a:rPr lang="de-DE" altLang="de-DE" sz="1400" dirty="0" err="1"/>
              <a:t>even</a:t>
            </a:r>
            <a:r>
              <a:rPr lang="de-DE" altLang="de-DE" sz="1400" dirty="0"/>
              <a:t> </a:t>
            </a:r>
            <a:r>
              <a:rPr lang="de-DE" altLang="de-DE" sz="1400" dirty="0" err="1"/>
              <a:t>thinner</a:t>
            </a:r>
            <a:r>
              <a:rPr lang="de-DE" altLang="de-DE" sz="1400" dirty="0"/>
              <a:t> </a:t>
            </a:r>
            <a:r>
              <a:rPr lang="de-DE" altLang="de-DE" sz="1400" dirty="0" err="1"/>
              <a:t>walls</a:t>
            </a:r>
            <a:endParaRPr lang="de-DE" altLang="de-DE" sz="1400" dirty="0"/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de-DE" altLang="de-DE" sz="1400" dirty="0"/>
              <a:t>Technical </a:t>
            </a:r>
            <a:r>
              <a:rPr lang="de-DE" altLang="de-DE" sz="1400" dirty="0" err="1"/>
              <a:t>consultants</a:t>
            </a:r>
            <a:r>
              <a:rPr lang="de-DE" altLang="de-DE" sz="1400" dirty="0"/>
              <a:t> </a:t>
            </a:r>
            <a:r>
              <a:rPr lang="de-DE" altLang="de-DE" sz="1400" dirty="0" err="1"/>
              <a:t>use</a:t>
            </a:r>
            <a:r>
              <a:rPr lang="de-DE" altLang="de-DE" sz="1400" dirty="0"/>
              <a:t> </a:t>
            </a:r>
            <a:r>
              <a:rPr lang="de-DE" altLang="de-DE" sz="1400" dirty="0" err="1"/>
              <a:t>clculation</a:t>
            </a:r>
            <a:r>
              <a:rPr lang="de-DE" altLang="de-DE" sz="1400" dirty="0"/>
              <a:t> </a:t>
            </a:r>
            <a:r>
              <a:rPr lang="de-DE" altLang="de-DE" sz="1400" dirty="0" err="1"/>
              <a:t>programs</a:t>
            </a:r>
            <a:r>
              <a:rPr lang="de-DE" altLang="de-DE" sz="1400" dirty="0"/>
              <a:t> </a:t>
            </a:r>
            <a:r>
              <a:rPr lang="de-DE" altLang="de-DE" sz="1400" dirty="0" err="1"/>
              <a:t>to</a:t>
            </a:r>
            <a:r>
              <a:rPr lang="de-DE" altLang="de-DE" sz="1400" dirty="0"/>
              <a:t> </a:t>
            </a:r>
            <a:r>
              <a:rPr lang="de-DE" altLang="de-DE" sz="1400" dirty="0" err="1"/>
              <a:t>determin</a:t>
            </a:r>
            <a:r>
              <a:rPr lang="de-DE" altLang="de-DE" sz="1400" dirty="0"/>
              <a:t> </a:t>
            </a:r>
            <a:r>
              <a:rPr lang="de-DE" altLang="de-DE" sz="1400" dirty="0" err="1"/>
              <a:t>whether</a:t>
            </a:r>
            <a:r>
              <a:rPr lang="de-DE" altLang="de-DE" sz="1400" dirty="0"/>
              <a:t> a 6-point </a:t>
            </a:r>
            <a:r>
              <a:rPr lang="de-DE" altLang="de-DE" sz="1400" dirty="0" err="1"/>
              <a:t>or</a:t>
            </a:r>
            <a:r>
              <a:rPr lang="de-DE" altLang="de-DE" sz="1400" dirty="0"/>
              <a:t> a 12-point </a:t>
            </a:r>
            <a:r>
              <a:rPr lang="de-DE" altLang="de-DE" sz="1400" dirty="0" err="1"/>
              <a:t>pendulum</a:t>
            </a:r>
            <a:r>
              <a:rPr lang="de-DE" altLang="de-DE" sz="1400" dirty="0"/>
              <a:t> </a:t>
            </a:r>
            <a:r>
              <a:rPr lang="de-DE" altLang="de-DE" sz="1400" dirty="0" err="1"/>
              <a:t>jaw</a:t>
            </a:r>
            <a:r>
              <a:rPr lang="de-DE" altLang="de-DE" sz="1400" dirty="0"/>
              <a:t> </a:t>
            </a:r>
            <a:r>
              <a:rPr lang="de-DE" altLang="de-DE" sz="1400" dirty="0" err="1"/>
              <a:t>should</a:t>
            </a:r>
            <a:r>
              <a:rPr lang="de-DE" altLang="de-DE" sz="1400" dirty="0"/>
              <a:t> </a:t>
            </a:r>
            <a:r>
              <a:rPr lang="de-DE" altLang="de-DE" sz="1400" dirty="0" err="1"/>
              <a:t>be</a:t>
            </a:r>
            <a:r>
              <a:rPr lang="de-DE" altLang="de-DE" sz="1400" dirty="0"/>
              <a:t> </a:t>
            </a:r>
            <a:r>
              <a:rPr lang="de-DE" altLang="de-DE" sz="1400" dirty="0" err="1"/>
              <a:t>used</a:t>
            </a:r>
            <a:endParaRPr lang="de-DE" altLang="de-DE" sz="1400" dirty="0"/>
          </a:p>
          <a:p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de-DE" altLang="de-DE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altLang="de-DE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altLang="de-DE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altLang="de-DE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altLang="de-DE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altLang="de-DE" sz="1400" b="1" dirty="0">
                <a:latin typeface="Calibri" panose="020F0502020204030204" pitchFamily="34" charset="0"/>
                <a:cs typeface="Calibri" panose="020F0502020204030204" pitchFamily="34" charset="0"/>
              </a:rPr>
              <a:t>6-Point-Pendulum</a:t>
            </a:r>
          </a:p>
          <a:p>
            <a:pPr marL="285750" lvl="1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de-DE" altLang="de-DE" sz="1400" dirty="0" err="1"/>
              <a:t>Pendulum</a:t>
            </a:r>
            <a:r>
              <a:rPr lang="de-DE" altLang="de-DE" sz="1400" dirty="0"/>
              <a:t> </a:t>
            </a:r>
            <a:r>
              <a:rPr lang="de-DE" altLang="de-DE" sz="1400" dirty="0" err="1"/>
              <a:t>jaws</a:t>
            </a:r>
            <a:r>
              <a:rPr lang="de-DE" altLang="de-DE" sz="1400" dirty="0"/>
              <a:t> </a:t>
            </a:r>
            <a:r>
              <a:rPr lang="de-DE" altLang="de-DE" sz="1400" dirty="0" err="1"/>
              <a:t>are</a:t>
            </a:r>
            <a:r>
              <a:rPr lang="de-DE" altLang="de-DE" sz="1400" dirty="0"/>
              <a:t> </a:t>
            </a:r>
            <a:r>
              <a:rPr lang="de-DE" altLang="de-DE" sz="1400" dirty="0" err="1"/>
              <a:t>used</a:t>
            </a:r>
            <a:r>
              <a:rPr lang="de-DE" altLang="de-DE" sz="1400" dirty="0"/>
              <a:t> </a:t>
            </a:r>
            <a:r>
              <a:rPr lang="de-DE" altLang="de-DE" sz="1400" dirty="0" err="1"/>
              <a:t>to</a:t>
            </a:r>
            <a:r>
              <a:rPr lang="de-DE" altLang="de-DE" sz="1400" dirty="0"/>
              <a:t> </a:t>
            </a:r>
            <a:r>
              <a:rPr lang="de-DE" altLang="de-DE" sz="1400" dirty="0" err="1"/>
              <a:t>clamp</a:t>
            </a:r>
            <a:r>
              <a:rPr lang="de-DE" altLang="de-DE" sz="1400" dirty="0"/>
              <a:t> </a:t>
            </a:r>
            <a:r>
              <a:rPr lang="de-DE" altLang="de-DE" sz="1400" dirty="0" err="1"/>
              <a:t>thin-walled</a:t>
            </a:r>
            <a:r>
              <a:rPr lang="de-DE" altLang="de-DE" sz="1400" dirty="0"/>
              <a:t> </a:t>
            </a:r>
            <a:r>
              <a:rPr lang="de-DE" altLang="de-DE" sz="1400" dirty="0" err="1"/>
              <a:t>workpiece</a:t>
            </a:r>
            <a:endParaRPr lang="de-DE" altLang="de-DE" sz="1400" dirty="0"/>
          </a:p>
          <a:p>
            <a:pPr marL="285750" lvl="1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de-DE" altLang="de-DE" sz="1400" dirty="0"/>
              <a:t>Deformation </a:t>
            </a:r>
            <a:r>
              <a:rPr lang="de-DE" altLang="de-DE" sz="1400" dirty="0" err="1"/>
              <a:t>of</a:t>
            </a:r>
            <a:r>
              <a:rPr lang="de-DE" altLang="de-DE" sz="1400" dirty="0"/>
              <a:t> </a:t>
            </a:r>
            <a:r>
              <a:rPr lang="de-DE" altLang="de-DE" sz="1400" dirty="0" err="1"/>
              <a:t>the</a:t>
            </a:r>
            <a:r>
              <a:rPr lang="de-DE" altLang="de-DE" sz="1400" dirty="0"/>
              <a:t> </a:t>
            </a:r>
            <a:r>
              <a:rPr lang="de-DE" altLang="de-DE" sz="1400" dirty="0" err="1"/>
              <a:t>workpiece</a:t>
            </a:r>
            <a:r>
              <a:rPr lang="de-DE" altLang="de-DE" sz="1400" dirty="0"/>
              <a:t> </a:t>
            </a:r>
            <a:r>
              <a:rPr lang="de-DE" altLang="de-DE" sz="1400" dirty="0" err="1"/>
              <a:t>is</a:t>
            </a:r>
            <a:r>
              <a:rPr lang="de-DE" altLang="de-DE" sz="1400" dirty="0"/>
              <a:t> </a:t>
            </a:r>
            <a:r>
              <a:rPr lang="de-DE" altLang="de-DE" sz="1400" dirty="0" err="1"/>
              <a:t>significantly</a:t>
            </a:r>
            <a:r>
              <a:rPr lang="de-DE" altLang="de-DE" sz="1400" dirty="0"/>
              <a:t> </a:t>
            </a:r>
            <a:r>
              <a:rPr lang="de-DE" altLang="de-DE" sz="1400" dirty="0" err="1"/>
              <a:t>reducedd</a:t>
            </a:r>
            <a:r>
              <a:rPr lang="de-DE" altLang="de-DE" sz="1400" dirty="0"/>
              <a:t> </a:t>
            </a:r>
            <a:r>
              <a:rPr lang="de-DE" altLang="de-DE" sz="1400" dirty="0" err="1"/>
              <a:t>by</a:t>
            </a:r>
            <a:r>
              <a:rPr lang="de-DE" altLang="de-DE" sz="1400" dirty="0"/>
              <a:t> </a:t>
            </a:r>
            <a:r>
              <a:rPr lang="de-DE" altLang="de-DE" sz="1400" dirty="0" err="1"/>
              <a:t>the</a:t>
            </a:r>
            <a:r>
              <a:rPr lang="de-DE" altLang="de-DE" sz="1400" dirty="0"/>
              <a:t> uniform </a:t>
            </a:r>
            <a:r>
              <a:rPr lang="de-DE" altLang="de-DE" sz="1400" dirty="0" err="1"/>
              <a:t>arrangement</a:t>
            </a:r>
            <a:r>
              <a:rPr lang="de-DE" altLang="de-DE" sz="1400" dirty="0"/>
              <a:t> </a:t>
            </a:r>
            <a:r>
              <a:rPr lang="de-DE" altLang="de-DE" sz="1400" dirty="0" err="1"/>
              <a:t>of</a:t>
            </a:r>
            <a:r>
              <a:rPr lang="de-DE" altLang="de-DE" sz="1400" dirty="0"/>
              <a:t> </a:t>
            </a:r>
            <a:r>
              <a:rPr lang="de-DE" altLang="de-DE" sz="1400" dirty="0" err="1"/>
              <a:t>the</a:t>
            </a:r>
            <a:r>
              <a:rPr lang="de-DE" altLang="de-DE" sz="1400" dirty="0"/>
              <a:t> </a:t>
            </a:r>
            <a:r>
              <a:rPr lang="de-DE" altLang="de-DE" sz="1400" dirty="0" err="1"/>
              <a:t>clamping</a:t>
            </a:r>
            <a:r>
              <a:rPr lang="de-DE" altLang="de-DE" sz="1400" dirty="0"/>
              <a:t> </a:t>
            </a:r>
            <a:r>
              <a:rPr lang="de-DE" altLang="de-DE" sz="1400" dirty="0" err="1"/>
              <a:t>points</a:t>
            </a:r>
            <a:r>
              <a:rPr lang="de-DE" altLang="de-DE" sz="1400" dirty="0"/>
              <a:t> on </a:t>
            </a:r>
            <a:r>
              <a:rPr lang="de-DE" altLang="de-DE" sz="1400" dirty="0" err="1"/>
              <a:t>the</a:t>
            </a:r>
            <a:r>
              <a:rPr lang="de-DE" altLang="de-DE" sz="1400" dirty="0"/>
              <a:t> </a:t>
            </a:r>
            <a:r>
              <a:rPr lang="de-DE" altLang="de-DE" sz="1400" dirty="0" err="1"/>
              <a:t>perimeter</a:t>
            </a:r>
            <a:r>
              <a:rPr lang="de-DE" altLang="de-DE" sz="1400" dirty="0"/>
              <a:t> (6 x 60°) </a:t>
            </a:r>
          </a:p>
          <a:p>
            <a:endParaRPr lang="de-DE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3482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7DC727-4E39-49D6-A32A-1E8553230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latin typeface="Calibri" panose="020F0502020204030204" pitchFamily="34" charset="0"/>
                <a:cs typeface="Calibri" panose="020F0502020204030204" pitchFamily="34" charset="0"/>
              </a:rPr>
              <a:t>QUENTES </a:t>
            </a:r>
            <a:r>
              <a:rPr lang="de-DE" alt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Fiberglass</a:t>
            </a:r>
            <a:r>
              <a:rPr lang="de-DE" alt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Jaws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1CBA238-DEA7-4862-9CF5-9D4A438B84D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06056" y="2972764"/>
            <a:ext cx="5892801" cy="1330722"/>
          </a:xfrm>
        </p:spPr>
        <p:txBody>
          <a:bodyPr>
            <a:normAutofit/>
          </a:bodyPr>
          <a:lstStyle/>
          <a:p>
            <a:pPr marL="285750" lvl="1" indent="-285750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de-DE" sz="1400" dirty="0"/>
              <a:t>Powerful hold </a:t>
            </a:r>
            <a:r>
              <a:rPr lang="de-DE" sz="1400" dirty="0" err="1"/>
              <a:t>with</a:t>
            </a:r>
            <a:r>
              <a:rPr lang="de-DE" sz="1400" dirty="0"/>
              <a:t> minimal </a:t>
            </a:r>
            <a:r>
              <a:rPr lang="de-DE" sz="1400" dirty="0" err="1"/>
              <a:t>impact</a:t>
            </a:r>
            <a:r>
              <a:rPr lang="de-DE" sz="1400" dirty="0"/>
              <a:t> on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surface</a:t>
            </a:r>
            <a:endParaRPr lang="de-DE" sz="1400" dirty="0"/>
          </a:p>
          <a:p>
            <a:pPr marL="285750" lvl="1" indent="-285750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de-DE" sz="1400" dirty="0"/>
              <a:t>The </a:t>
            </a:r>
            <a:r>
              <a:rPr lang="de-DE" sz="1400" dirty="0" err="1"/>
              <a:t>fiberglass</a:t>
            </a:r>
            <a:r>
              <a:rPr lang="de-DE" sz="1400" dirty="0"/>
              <a:t> </a:t>
            </a:r>
            <a:r>
              <a:rPr lang="de-DE" sz="1400" dirty="0" err="1"/>
              <a:t>comosite</a:t>
            </a:r>
            <a:r>
              <a:rPr lang="de-DE" sz="1400" dirty="0"/>
              <a:t> material </a:t>
            </a:r>
            <a:r>
              <a:rPr lang="de-DE" sz="1400" dirty="0" err="1"/>
              <a:t>enables</a:t>
            </a:r>
            <a:r>
              <a:rPr lang="de-DE" sz="1400" dirty="0"/>
              <a:t> a high </a:t>
            </a:r>
            <a:r>
              <a:rPr lang="de-DE" sz="1400" dirty="0" err="1"/>
              <a:t>friction</a:t>
            </a:r>
            <a:r>
              <a:rPr lang="de-DE" sz="1400" dirty="0"/>
              <a:t> </a:t>
            </a:r>
            <a:r>
              <a:rPr lang="de-DE" sz="1400" dirty="0" err="1"/>
              <a:t>coefficient</a:t>
            </a:r>
            <a:r>
              <a:rPr lang="de-DE" sz="1400" dirty="0"/>
              <a:t> and </a:t>
            </a:r>
            <a:r>
              <a:rPr lang="de-DE" sz="1400" dirty="0" err="1"/>
              <a:t>prevents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formation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clamp</a:t>
            </a:r>
            <a:r>
              <a:rPr lang="de-DE" sz="1400" dirty="0"/>
              <a:t> </a:t>
            </a:r>
            <a:r>
              <a:rPr lang="de-DE" sz="1400" dirty="0" err="1"/>
              <a:t>marks</a:t>
            </a:r>
            <a:r>
              <a:rPr lang="de-DE" sz="1400" dirty="0"/>
              <a:t> on </a:t>
            </a:r>
            <a:r>
              <a:rPr lang="de-DE" sz="1400" dirty="0" err="1"/>
              <a:t>th</a:t>
            </a:r>
            <a:r>
              <a:rPr lang="de-DE" sz="1400" dirty="0"/>
              <a:t> </a:t>
            </a:r>
            <a:r>
              <a:rPr lang="de-DE" sz="1400" dirty="0" err="1"/>
              <a:t>eworkpiece</a:t>
            </a:r>
            <a:r>
              <a:rPr lang="de-DE" sz="1400" dirty="0"/>
              <a:t> </a:t>
            </a:r>
            <a:r>
              <a:rPr lang="de-DE" sz="1400" dirty="0" err="1"/>
              <a:t>surface</a:t>
            </a:r>
            <a:endParaRPr lang="de-DE" sz="1400" dirty="0"/>
          </a:p>
          <a:p>
            <a:pPr marL="285750" lvl="1" indent="-285750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de-DE" sz="1400" dirty="0" err="1"/>
              <a:t>No</a:t>
            </a:r>
            <a:r>
              <a:rPr lang="de-DE" sz="1400" dirty="0"/>
              <a:t> </a:t>
            </a:r>
            <a:r>
              <a:rPr lang="de-DE" sz="1400" dirty="0" err="1"/>
              <a:t>trace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clamping</a:t>
            </a:r>
            <a:r>
              <a:rPr lang="de-DE" sz="1400" dirty="0"/>
              <a:t> </a:t>
            </a:r>
            <a:r>
              <a:rPr lang="de-DE" sz="1400" dirty="0" err="1"/>
              <a:t>is</a:t>
            </a:r>
            <a:r>
              <a:rPr lang="de-DE" sz="1400" dirty="0"/>
              <a:t> </a:t>
            </a:r>
            <a:r>
              <a:rPr lang="de-DE" sz="1400" dirty="0" err="1"/>
              <a:t>left</a:t>
            </a:r>
            <a:r>
              <a:rPr lang="de-DE" sz="1400" dirty="0"/>
              <a:t> </a:t>
            </a:r>
            <a:r>
              <a:rPr lang="de-DE" sz="1400" dirty="0" err="1"/>
              <a:t>behind</a:t>
            </a:r>
            <a:endParaRPr lang="de-DE" sz="1400" dirty="0"/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4EB1556-51F6-4C88-80F4-19670195F4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49" y="4738689"/>
            <a:ext cx="3927021" cy="274637"/>
          </a:xfrm>
        </p:spPr>
        <p:txBody>
          <a:bodyPr/>
          <a:lstStyle/>
          <a:p>
            <a:pPr algn="l"/>
            <a:r>
              <a:rPr lang="en-US"/>
              <a:t>chuck jaw program, product management, 2021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E373DD8-15F9-4278-9B8E-4B4C82AF5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4474" y="592339"/>
            <a:ext cx="2441776" cy="2237015"/>
          </a:xfrm>
          <a:prstGeom prst="rect">
            <a:avLst/>
          </a:prstGeom>
        </p:spPr>
      </p:pic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C909DB44-7675-427D-B407-BC261EAD2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0980"/>
            <a:ext cx="2823029" cy="315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0782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altLang="de-DE" dirty="0">
                <a:latin typeface="Calibri" panose="020F0502020204030204" pitchFamily="34" charset="0"/>
                <a:cs typeface="Calibri" panose="020F0502020204030204" pitchFamily="34" charset="0"/>
              </a:rPr>
              <a:t>QUENTES </a:t>
            </a:r>
            <a:r>
              <a:rPr lang="de-DE" alt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Fiberglass</a:t>
            </a:r>
            <a:r>
              <a:rPr lang="de-DE" alt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Jaws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70000" lnSpcReduction="20000"/>
          </a:bodyPr>
          <a:lstStyle/>
          <a:p>
            <a:pPr marL="285750" lvl="1" indent="-285750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endParaRPr lang="de-DE" sz="2000" dirty="0"/>
          </a:p>
          <a:p>
            <a:pPr marL="265113" lvl="1" indent="-265113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de-DE" sz="2000" dirty="0"/>
              <a:t>High </a:t>
            </a:r>
            <a:r>
              <a:rPr lang="de-DE" sz="2000" dirty="0" err="1"/>
              <a:t>coefficient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friciton</a:t>
            </a:r>
            <a:r>
              <a:rPr lang="de-DE" sz="2000" dirty="0"/>
              <a:t> due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use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glass</a:t>
            </a:r>
            <a:r>
              <a:rPr lang="de-DE" sz="2000" dirty="0"/>
              <a:t> </a:t>
            </a:r>
            <a:r>
              <a:rPr lang="de-DE" sz="2000" dirty="0" err="1"/>
              <a:t>fiber</a:t>
            </a:r>
            <a:r>
              <a:rPr lang="de-DE" sz="2000" dirty="0"/>
              <a:t> </a:t>
            </a:r>
            <a:r>
              <a:rPr lang="de-DE" sz="2000" dirty="0" err="1"/>
              <a:t>reinforced</a:t>
            </a:r>
            <a:r>
              <a:rPr lang="de-DE" sz="2000" dirty="0"/>
              <a:t> Poly-A             (</a:t>
            </a:r>
            <a:r>
              <a:rPr lang="de-DE" sz="2000" dirty="0" err="1"/>
              <a:t>appr</a:t>
            </a:r>
            <a:r>
              <a:rPr lang="de-DE" sz="2000" dirty="0"/>
              <a:t>. 0.3 </a:t>
            </a:r>
            <a:r>
              <a:rPr lang="de-DE" sz="2000" dirty="0" err="1"/>
              <a:t>to</a:t>
            </a:r>
            <a:r>
              <a:rPr lang="de-DE" sz="2000" dirty="0"/>
              <a:t> 0.4)</a:t>
            </a:r>
          </a:p>
          <a:p>
            <a:pPr marL="285750" lvl="1" indent="-285750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de-DE" sz="2000" dirty="0" err="1"/>
              <a:t>Perfectly</a:t>
            </a:r>
            <a:r>
              <a:rPr lang="de-DE" sz="2000" dirty="0"/>
              <a:t> </a:t>
            </a:r>
            <a:r>
              <a:rPr lang="de-DE" sz="2000" dirty="0" err="1"/>
              <a:t>suitable</a:t>
            </a:r>
            <a:r>
              <a:rPr lang="de-DE" sz="2000" dirty="0"/>
              <a:t> </a:t>
            </a:r>
            <a:r>
              <a:rPr lang="de-DE" sz="2000" dirty="0" err="1"/>
              <a:t>for</a:t>
            </a:r>
            <a:r>
              <a:rPr lang="de-DE" sz="2000" dirty="0"/>
              <a:t> </a:t>
            </a:r>
            <a:r>
              <a:rPr lang="de-DE" sz="2000" dirty="0" err="1"/>
              <a:t>ground</a:t>
            </a:r>
            <a:r>
              <a:rPr lang="de-DE" sz="2000" dirty="0"/>
              <a:t> </a:t>
            </a:r>
            <a:r>
              <a:rPr lang="de-DE" sz="2000" dirty="0" err="1"/>
              <a:t>or</a:t>
            </a:r>
            <a:r>
              <a:rPr lang="de-DE" sz="2000" dirty="0"/>
              <a:t> </a:t>
            </a:r>
            <a:r>
              <a:rPr lang="de-DE" sz="2000" dirty="0" err="1"/>
              <a:t>surface</a:t>
            </a:r>
            <a:r>
              <a:rPr lang="de-DE" sz="2000" dirty="0"/>
              <a:t> </a:t>
            </a:r>
            <a:r>
              <a:rPr lang="de-DE" sz="2000" dirty="0" err="1"/>
              <a:t>treated</a:t>
            </a:r>
            <a:r>
              <a:rPr lang="de-DE" sz="2000" dirty="0"/>
              <a:t> </a:t>
            </a:r>
            <a:r>
              <a:rPr lang="de-DE" sz="2000" dirty="0" err="1"/>
              <a:t>parts</a:t>
            </a:r>
            <a:endParaRPr lang="de-DE" sz="2000" dirty="0"/>
          </a:p>
          <a:p>
            <a:pPr marL="285750" lvl="1" indent="-285750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de-DE" sz="2000" dirty="0" err="1"/>
              <a:t>Cost</a:t>
            </a:r>
            <a:r>
              <a:rPr lang="de-DE" sz="2000" dirty="0"/>
              <a:t> </a:t>
            </a:r>
            <a:r>
              <a:rPr lang="de-DE" sz="2000" dirty="0" err="1"/>
              <a:t>effective</a:t>
            </a:r>
            <a:r>
              <a:rPr lang="de-DE" sz="2000" dirty="0"/>
              <a:t> due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interchangeable</a:t>
            </a:r>
            <a:r>
              <a:rPr lang="de-DE" sz="2000" dirty="0"/>
              <a:t> </a:t>
            </a:r>
            <a:r>
              <a:rPr lang="de-DE" sz="2000" dirty="0" err="1"/>
              <a:t>clamping</a:t>
            </a:r>
            <a:r>
              <a:rPr lang="de-DE" sz="2000" dirty="0"/>
              <a:t> </a:t>
            </a:r>
            <a:r>
              <a:rPr lang="de-DE" sz="2000" dirty="0" err="1"/>
              <a:t>insert</a:t>
            </a:r>
            <a:endParaRPr lang="de-DE" sz="2000" dirty="0"/>
          </a:p>
          <a:p>
            <a:pPr marL="285750" lvl="1" indent="-285750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de-DE" sz="2000" dirty="0"/>
              <a:t>High </a:t>
            </a:r>
            <a:r>
              <a:rPr lang="de-DE" sz="2000" dirty="0" err="1"/>
              <a:t>stability</a:t>
            </a:r>
            <a:r>
              <a:rPr lang="de-DE" sz="2000" dirty="0"/>
              <a:t> </a:t>
            </a:r>
            <a:r>
              <a:rPr lang="de-DE" sz="2000" dirty="0" err="1"/>
              <a:t>through</a:t>
            </a:r>
            <a:r>
              <a:rPr lang="de-DE" sz="2000" dirty="0"/>
              <a:t> </a:t>
            </a:r>
            <a:r>
              <a:rPr lang="de-DE" sz="2000" dirty="0" err="1"/>
              <a:t>aluminium</a:t>
            </a:r>
            <a:r>
              <a:rPr lang="de-DE" sz="2000" dirty="0"/>
              <a:t> </a:t>
            </a:r>
            <a:r>
              <a:rPr lang="de-DE" sz="2000" dirty="0" err="1"/>
              <a:t>suppurting</a:t>
            </a:r>
            <a:r>
              <a:rPr lang="de-DE" sz="2000" dirty="0"/>
              <a:t> </a:t>
            </a:r>
            <a:r>
              <a:rPr lang="de-DE" sz="2000" dirty="0" err="1"/>
              <a:t>jaws</a:t>
            </a:r>
            <a:endParaRPr lang="de-DE" sz="2000" dirty="0"/>
          </a:p>
          <a:p>
            <a:pPr marL="285750" lvl="1" indent="-285750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de-DE" sz="2000" dirty="0"/>
              <a:t>Light </a:t>
            </a:r>
            <a:r>
              <a:rPr lang="de-DE" sz="2000" dirty="0" err="1"/>
              <a:t>weight</a:t>
            </a:r>
            <a:r>
              <a:rPr lang="de-DE" sz="2000" dirty="0"/>
              <a:t> and </a:t>
            </a:r>
            <a:r>
              <a:rPr lang="de-DE" sz="2000" dirty="0" err="1"/>
              <a:t>stable</a:t>
            </a:r>
            <a:r>
              <a:rPr lang="de-DE" sz="2000" dirty="0"/>
              <a:t> design </a:t>
            </a:r>
            <a:r>
              <a:rPr lang="de-DE" sz="2000" dirty="0" err="1"/>
              <a:t>for</a:t>
            </a:r>
            <a:r>
              <a:rPr lang="de-DE" sz="2000" dirty="0"/>
              <a:t> </a:t>
            </a:r>
            <a:r>
              <a:rPr lang="de-DE" sz="2000" dirty="0" err="1"/>
              <a:t>very</a:t>
            </a:r>
            <a:r>
              <a:rPr lang="de-DE" sz="2000" dirty="0"/>
              <a:t> high RPM</a:t>
            </a:r>
          </a:p>
          <a:p>
            <a:pPr marL="285750" lvl="1" indent="-285750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de-DE" sz="2000" dirty="0"/>
              <a:t>Large </a:t>
            </a:r>
            <a:r>
              <a:rPr lang="de-DE" sz="2000" dirty="0" err="1"/>
              <a:t>bearing</a:t>
            </a:r>
            <a:r>
              <a:rPr lang="de-DE" sz="2000" dirty="0"/>
              <a:t> </a:t>
            </a:r>
            <a:r>
              <a:rPr lang="de-DE" sz="2000" dirty="0" err="1"/>
              <a:t>surface</a:t>
            </a:r>
            <a:r>
              <a:rPr lang="de-DE" sz="2000" dirty="0"/>
              <a:t> </a:t>
            </a:r>
            <a:r>
              <a:rPr lang="de-DE" sz="2000" dirty="0" err="1"/>
              <a:t>for</a:t>
            </a:r>
            <a:r>
              <a:rPr lang="de-DE" sz="2000" dirty="0"/>
              <a:t> </a:t>
            </a:r>
            <a:r>
              <a:rPr lang="de-DE" sz="2000" dirty="0" err="1"/>
              <a:t>low</a:t>
            </a:r>
            <a:r>
              <a:rPr lang="de-DE" sz="2000" dirty="0"/>
              <a:t>-deformation </a:t>
            </a:r>
            <a:r>
              <a:rPr lang="de-DE" sz="2000" dirty="0" err="1"/>
              <a:t>clamping</a:t>
            </a:r>
            <a:endParaRPr lang="de-DE" sz="2000" dirty="0"/>
          </a:p>
          <a:p>
            <a:endParaRPr lang="de-DE" dirty="0"/>
          </a:p>
        </p:txBody>
      </p:sp>
      <p:pic>
        <p:nvPicPr>
          <p:cNvPr id="8" name="Inhaltsplatzhalter 14">
            <a:extLst>
              <a:ext uri="{FF2B5EF4-FFF2-40B4-BE49-F238E27FC236}">
                <a16:creationId xmlns:a16="http://schemas.microsoft.com/office/drawing/2014/main" id="{B0E4B877-B00D-42DD-9255-7FA5727E5C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126" y="1112838"/>
            <a:ext cx="2843173" cy="24833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804545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Soft </a:t>
            </a:r>
            <a:r>
              <a:rPr lang="de-DE" dirty="0" err="1"/>
              <a:t>Full</a:t>
            </a:r>
            <a:r>
              <a:rPr lang="de-DE" dirty="0"/>
              <a:t> Grip </a:t>
            </a:r>
            <a:r>
              <a:rPr lang="de-DE" dirty="0" err="1"/>
              <a:t>Jaws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Wingdings" panose="05000000000000000000" pitchFamily="2" charset="2"/>
              <a:buChar char="§"/>
              <a:defRPr/>
            </a:pPr>
            <a:endParaRPr lang="de-DE" sz="1400" dirty="0"/>
          </a:p>
          <a:p>
            <a:pPr marL="342900" lvl="1" indent="-342900">
              <a:buFont typeface="Wingdings" panose="05000000000000000000" pitchFamily="2" charset="2"/>
              <a:buChar char="§"/>
              <a:defRPr/>
            </a:pPr>
            <a:endParaRPr lang="de-DE" sz="1400" dirty="0"/>
          </a:p>
          <a:p>
            <a:pPr marL="342900" lvl="1" indent="-342900">
              <a:buFont typeface="Wingdings" panose="05000000000000000000" pitchFamily="2" charset="2"/>
              <a:buChar char="§"/>
              <a:defRPr/>
            </a:pPr>
            <a:r>
              <a:rPr lang="de-DE" sz="1400" dirty="0" err="1"/>
              <a:t>Reduced</a:t>
            </a:r>
            <a:r>
              <a:rPr lang="de-DE" sz="1400" dirty="0"/>
              <a:t> </a:t>
            </a:r>
            <a:r>
              <a:rPr lang="de-DE" sz="1400" dirty="0" err="1"/>
              <a:t>deformation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your</a:t>
            </a:r>
            <a:r>
              <a:rPr lang="de-DE" sz="1400" dirty="0"/>
              <a:t> </a:t>
            </a:r>
            <a:r>
              <a:rPr lang="de-DE" sz="1400" dirty="0" err="1"/>
              <a:t>workpiece</a:t>
            </a:r>
            <a:r>
              <a:rPr lang="de-DE" sz="1400" dirty="0"/>
              <a:t> due </a:t>
            </a:r>
            <a:r>
              <a:rPr lang="de-DE" sz="1400" dirty="0" err="1"/>
              <a:t>to</a:t>
            </a:r>
            <a:r>
              <a:rPr lang="de-DE" sz="1400" dirty="0"/>
              <a:t> </a:t>
            </a:r>
            <a:r>
              <a:rPr lang="de-DE" sz="1400" dirty="0" err="1"/>
              <a:t>force</a:t>
            </a:r>
            <a:r>
              <a:rPr lang="de-DE" sz="1400" dirty="0"/>
              <a:t> </a:t>
            </a:r>
            <a:r>
              <a:rPr lang="de-DE" sz="1400" dirty="0" err="1"/>
              <a:t>transmission</a:t>
            </a:r>
            <a:r>
              <a:rPr lang="de-DE" sz="1400" dirty="0"/>
              <a:t> </a:t>
            </a:r>
            <a:r>
              <a:rPr lang="de-DE" sz="1400" dirty="0" err="1"/>
              <a:t>over</a:t>
            </a:r>
            <a:r>
              <a:rPr lang="de-DE" sz="1400" dirty="0"/>
              <a:t> a large </a:t>
            </a:r>
            <a:r>
              <a:rPr lang="de-DE" sz="1400" dirty="0" err="1"/>
              <a:t>clamping</a:t>
            </a:r>
            <a:r>
              <a:rPr lang="de-DE" sz="1400" dirty="0"/>
              <a:t> </a:t>
            </a:r>
            <a:r>
              <a:rPr lang="de-DE" sz="1400" dirty="0" err="1"/>
              <a:t>surface</a:t>
            </a:r>
            <a:endParaRPr lang="de-DE" sz="1400" dirty="0"/>
          </a:p>
          <a:p>
            <a:pPr marL="342900" lvl="1" indent="-342900">
              <a:buFont typeface="Wingdings" panose="05000000000000000000" pitchFamily="2" charset="2"/>
              <a:buChar char="§"/>
              <a:defRPr/>
            </a:pPr>
            <a:endParaRPr lang="de-DE" sz="1400" dirty="0"/>
          </a:p>
          <a:p>
            <a:pPr marL="342900" lvl="1" indent="-342900">
              <a:buFont typeface="Wingdings" panose="05000000000000000000" pitchFamily="2" charset="2"/>
              <a:buChar char="§"/>
              <a:defRPr/>
            </a:pPr>
            <a:r>
              <a:rPr lang="de-DE" sz="1400" dirty="0" err="1"/>
              <a:t>Reduced</a:t>
            </a:r>
            <a:r>
              <a:rPr lang="de-DE" sz="1400" dirty="0"/>
              <a:t> </a:t>
            </a:r>
            <a:r>
              <a:rPr lang="de-DE" sz="1400" dirty="0" err="1"/>
              <a:t>centrifugal</a:t>
            </a:r>
            <a:r>
              <a:rPr lang="de-DE" sz="1400" dirty="0"/>
              <a:t> </a:t>
            </a:r>
            <a:r>
              <a:rPr lang="de-DE" sz="1400" dirty="0" err="1"/>
              <a:t>forces</a:t>
            </a:r>
            <a:r>
              <a:rPr lang="de-DE" sz="1400" dirty="0"/>
              <a:t> in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weight-reduced</a:t>
            </a:r>
            <a:r>
              <a:rPr lang="de-DE" sz="1400" dirty="0"/>
              <a:t> </a:t>
            </a:r>
            <a:r>
              <a:rPr lang="de-DE" sz="1400" dirty="0" err="1"/>
              <a:t>aluminium</a:t>
            </a:r>
            <a:r>
              <a:rPr lang="de-DE" sz="1400" dirty="0"/>
              <a:t> </a:t>
            </a:r>
            <a:r>
              <a:rPr lang="de-DE" sz="1400" dirty="0" err="1"/>
              <a:t>version</a:t>
            </a:r>
            <a:endParaRPr lang="de-DE" sz="1400" dirty="0"/>
          </a:p>
          <a:p>
            <a:endParaRPr lang="de-DE" dirty="0"/>
          </a:p>
        </p:txBody>
      </p:sp>
      <p:pic>
        <p:nvPicPr>
          <p:cNvPr id="8" name="Inhaltsplatzhalter 6">
            <a:extLst>
              <a:ext uri="{FF2B5EF4-FFF2-40B4-BE49-F238E27FC236}">
                <a16:creationId xmlns:a16="http://schemas.microsoft.com/office/drawing/2014/main" id="{A727CE39-8EE3-4FA9-ABAF-7D7ABBABA4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914" y="1112838"/>
            <a:ext cx="2703286" cy="29234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8799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2">
            <a:extLst>
              <a:ext uri="{FF2B5EF4-FFF2-40B4-BE49-F238E27FC236}">
                <a16:creationId xmlns:a16="http://schemas.microsoft.com/office/drawing/2014/main" id="{D6DBC654-F0AF-42AF-BC93-77A9F9267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" y="160339"/>
            <a:ext cx="7886700" cy="864000"/>
          </a:xfrm>
        </p:spPr>
        <p:txBody>
          <a:bodyPr>
            <a:normAutofit/>
          </a:bodyPr>
          <a:lstStyle/>
          <a:p>
            <a:r>
              <a:rPr lang="de-DE" dirty="0"/>
              <a:t>Chuck </a:t>
            </a:r>
            <a:r>
              <a:rPr lang="de-DE" dirty="0" err="1"/>
              <a:t>jaws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SCHUNK</a:t>
            </a:r>
          </a:p>
        </p:txBody>
      </p:sp>
      <p:sp>
        <p:nvSpPr>
          <p:cNvPr id="5" name="Fußzeilenplatzhalter 1">
            <a:extLst>
              <a:ext uri="{FF2B5EF4-FFF2-40B4-BE49-F238E27FC236}">
                <a16:creationId xmlns:a16="http://schemas.microsoft.com/office/drawing/2014/main" id="{9E567F49-C06A-41DB-93EE-7E04F60103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5231606" cy="274637"/>
          </a:xfrm>
        </p:spPr>
        <p:txBody>
          <a:bodyPr/>
          <a:lstStyle/>
          <a:p>
            <a:pPr algn="l"/>
            <a:r>
              <a:rPr lang="en-US"/>
              <a:t>chuck jaw program, product management, 2021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BB8011E-2DD9-4973-B28E-085C6BF6F6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086" y="842790"/>
            <a:ext cx="6559946" cy="34579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599344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Soft Top </a:t>
            </a:r>
            <a:r>
              <a:rPr lang="de-DE" dirty="0" err="1"/>
              <a:t>Jaws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Wingdings" panose="05000000000000000000" pitchFamily="2" charset="2"/>
              <a:buChar char="§"/>
              <a:defRPr/>
            </a:pPr>
            <a:endParaRPr lang="de-DE" sz="1400" dirty="0"/>
          </a:p>
          <a:p>
            <a:pPr marL="342900" lvl="1" indent="-342900">
              <a:buFont typeface="Wingdings" panose="05000000000000000000" pitchFamily="2" charset="2"/>
              <a:buChar char="§"/>
              <a:defRPr/>
            </a:pPr>
            <a:endParaRPr lang="de-DE" sz="1400" dirty="0"/>
          </a:p>
          <a:p>
            <a:pPr marL="342900" lvl="1" indent="-342900">
              <a:buFont typeface="Wingdings" panose="05000000000000000000" pitchFamily="2" charset="2"/>
              <a:buChar char="§"/>
              <a:defRPr/>
            </a:pPr>
            <a:r>
              <a:rPr lang="de-DE" sz="1400" dirty="0" err="1"/>
              <a:t>Universally</a:t>
            </a:r>
            <a:r>
              <a:rPr lang="de-DE" sz="1400" dirty="0"/>
              <a:t> </a:t>
            </a:r>
            <a:r>
              <a:rPr lang="de-DE" sz="1400" dirty="0" err="1"/>
              <a:t>applicable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all </a:t>
            </a:r>
            <a:r>
              <a:rPr lang="de-DE" sz="1400" dirty="0" err="1"/>
              <a:t>common</a:t>
            </a:r>
            <a:r>
              <a:rPr lang="de-DE" sz="1400" dirty="0"/>
              <a:t> </a:t>
            </a:r>
            <a:r>
              <a:rPr lang="de-DE" sz="1400" dirty="0" err="1"/>
              <a:t>manufacturers</a:t>
            </a:r>
            <a:r>
              <a:rPr lang="de-DE" sz="1400" dirty="0"/>
              <a:t> and </a:t>
            </a:r>
            <a:r>
              <a:rPr lang="de-DE" sz="1400" dirty="0" err="1"/>
              <a:t>types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lathe</a:t>
            </a:r>
            <a:r>
              <a:rPr lang="de-DE" sz="1400" dirty="0"/>
              <a:t> </a:t>
            </a:r>
            <a:r>
              <a:rPr lang="de-DE" sz="1400" dirty="0" err="1"/>
              <a:t>chucks</a:t>
            </a:r>
            <a:endParaRPr lang="de-DE" sz="1400" dirty="0"/>
          </a:p>
          <a:p>
            <a:pPr marL="342900" lvl="1" indent="-342900">
              <a:buFont typeface="Wingdings" panose="05000000000000000000" pitchFamily="2" charset="2"/>
              <a:buChar char="§"/>
              <a:defRPr/>
            </a:pPr>
            <a:r>
              <a:rPr lang="de-DE" sz="1400" dirty="0" err="1"/>
              <a:t>They</a:t>
            </a:r>
            <a:r>
              <a:rPr lang="de-DE" sz="1400" dirty="0"/>
              <a:t> </a:t>
            </a:r>
            <a:r>
              <a:rPr lang="de-DE" sz="1400" dirty="0" err="1"/>
              <a:t>can</a:t>
            </a:r>
            <a:r>
              <a:rPr lang="de-DE" sz="1400" dirty="0"/>
              <a:t> </a:t>
            </a:r>
            <a:r>
              <a:rPr lang="de-DE" sz="1400" dirty="0" err="1"/>
              <a:t>be</a:t>
            </a:r>
            <a:r>
              <a:rPr lang="de-DE" sz="1400" dirty="0"/>
              <a:t> </a:t>
            </a:r>
            <a:r>
              <a:rPr lang="de-DE" sz="1400" dirty="0" err="1"/>
              <a:t>flexibly</a:t>
            </a:r>
            <a:r>
              <a:rPr lang="de-DE" sz="1400" dirty="0"/>
              <a:t> </a:t>
            </a:r>
            <a:r>
              <a:rPr lang="de-DE" sz="1400" dirty="0" err="1"/>
              <a:t>turned</a:t>
            </a:r>
            <a:r>
              <a:rPr lang="de-DE" sz="1400" dirty="0"/>
              <a:t> </a:t>
            </a:r>
            <a:r>
              <a:rPr lang="de-DE" sz="1400" dirty="0" err="1"/>
              <a:t>to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desired</a:t>
            </a:r>
            <a:r>
              <a:rPr lang="de-DE" sz="1400" dirty="0"/>
              <a:t> </a:t>
            </a:r>
            <a:r>
              <a:rPr lang="de-DE" sz="1400" dirty="0" err="1"/>
              <a:t>clamping</a:t>
            </a:r>
            <a:r>
              <a:rPr lang="de-DE" sz="1400" dirty="0"/>
              <a:t> </a:t>
            </a:r>
            <a:r>
              <a:rPr lang="de-DE" sz="1400" dirty="0" err="1"/>
              <a:t>diameter</a:t>
            </a:r>
            <a:endParaRPr lang="de-DE" sz="1400" dirty="0"/>
          </a:p>
          <a:p>
            <a:pPr marL="342900" lvl="1" indent="-342900">
              <a:buFont typeface="Wingdings" panose="05000000000000000000" pitchFamily="2" charset="2"/>
              <a:buChar char="§"/>
              <a:defRPr/>
            </a:pPr>
            <a:r>
              <a:rPr lang="de-DE" sz="1400" dirty="0"/>
              <a:t>Made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blanks</a:t>
            </a:r>
            <a:r>
              <a:rPr lang="de-DE" sz="1400" dirty="0"/>
              <a:t> </a:t>
            </a:r>
            <a:r>
              <a:rPr lang="de-DE" sz="1400" dirty="0" err="1"/>
              <a:t>or</a:t>
            </a:r>
            <a:r>
              <a:rPr lang="de-DE" sz="1400" dirty="0"/>
              <a:t> </a:t>
            </a:r>
            <a:r>
              <a:rPr lang="de-DE" sz="1400" dirty="0" err="1"/>
              <a:t>standard</a:t>
            </a:r>
            <a:r>
              <a:rPr lang="de-DE" sz="1400" dirty="0"/>
              <a:t> </a:t>
            </a:r>
            <a:r>
              <a:rPr lang="de-DE" sz="1400" dirty="0" err="1"/>
              <a:t>jaws</a:t>
            </a:r>
            <a:r>
              <a:rPr lang="de-DE" sz="1400" dirty="0"/>
              <a:t>, </a:t>
            </a:r>
            <a:r>
              <a:rPr lang="de-DE" sz="1400" dirty="0" err="1"/>
              <a:t>thereby</a:t>
            </a:r>
            <a:r>
              <a:rPr lang="de-DE" sz="1400" dirty="0"/>
              <a:t> </a:t>
            </a:r>
            <a:r>
              <a:rPr lang="de-DE" sz="1400" dirty="0" err="1"/>
              <a:t>cost-effective</a:t>
            </a:r>
            <a:r>
              <a:rPr lang="de-DE" sz="1400" dirty="0"/>
              <a:t> and </a:t>
            </a:r>
            <a:r>
              <a:rPr lang="de-DE" sz="1400" dirty="0" err="1"/>
              <a:t>available</a:t>
            </a:r>
            <a:r>
              <a:rPr lang="de-DE" sz="1400" dirty="0"/>
              <a:t> at </a:t>
            </a:r>
            <a:r>
              <a:rPr lang="de-DE" sz="1400" dirty="0" err="1"/>
              <a:t>short</a:t>
            </a:r>
            <a:r>
              <a:rPr lang="de-DE" sz="1400" dirty="0"/>
              <a:t> </a:t>
            </a:r>
            <a:r>
              <a:rPr lang="de-DE" sz="1400" dirty="0" err="1"/>
              <a:t>notice</a:t>
            </a:r>
            <a:endParaRPr lang="de-DE" sz="1400" dirty="0"/>
          </a:p>
          <a:p>
            <a:pPr marL="342900" lvl="1" indent="-342900">
              <a:buFont typeface="Wingdings" panose="05000000000000000000" pitchFamily="2" charset="2"/>
              <a:buChar char="§"/>
              <a:defRPr/>
            </a:pPr>
            <a:r>
              <a:rPr lang="de-DE" sz="1400" dirty="0"/>
              <a:t>Above </a:t>
            </a:r>
            <a:r>
              <a:rPr lang="de-DE" sz="1400" dirty="0" err="1"/>
              <a:t>average</a:t>
            </a:r>
            <a:r>
              <a:rPr lang="de-DE" sz="1400" dirty="0"/>
              <a:t> </a:t>
            </a:r>
            <a:r>
              <a:rPr lang="de-DE" sz="1400" dirty="0" err="1"/>
              <a:t>service</a:t>
            </a:r>
            <a:r>
              <a:rPr lang="de-DE" sz="1400" dirty="0"/>
              <a:t> </a:t>
            </a:r>
            <a:r>
              <a:rPr lang="de-DE" sz="1400" dirty="0" err="1"/>
              <a:t>life</a:t>
            </a:r>
            <a:r>
              <a:rPr lang="de-DE" sz="1400" dirty="0"/>
              <a:t> due </a:t>
            </a:r>
            <a:r>
              <a:rPr lang="de-DE" sz="1400" dirty="0" err="1"/>
              <a:t>to</a:t>
            </a:r>
            <a:r>
              <a:rPr lang="de-DE" sz="1400" dirty="0"/>
              <a:t> high </a:t>
            </a:r>
            <a:r>
              <a:rPr lang="de-DE" sz="1400" dirty="0" err="1"/>
              <a:t>quality</a:t>
            </a:r>
            <a:r>
              <a:rPr lang="de-DE" sz="1400" dirty="0"/>
              <a:t> </a:t>
            </a:r>
            <a:r>
              <a:rPr lang="de-DE" sz="1400" dirty="0" err="1"/>
              <a:t>standards</a:t>
            </a:r>
            <a:r>
              <a:rPr lang="de-DE" sz="1400" dirty="0"/>
              <a:t> in </a:t>
            </a:r>
            <a:r>
              <a:rPr lang="de-DE" sz="1400" dirty="0" err="1"/>
              <a:t>materials</a:t>
            </a:r>
            <a:r>
              <a:rPr lang="de-DE" sz="1400" dirty="0"/>
              <a:t> and </a:t>
            </a:r>
            <a:r>
              <a:rPr lang="de-DE" sz="1400" dirty="0" err="1"/>
              <a:t>processing</a:t>
            </a:r>
            <a:endParaRPr lang="de-DE" sz="1400" dirty="0"/>
          </a:p>
          <a:p>
            <a:endParaRPr lang="de-DE" dirty="0"/>
          </a:p>
        </p:txBody>
      </p:sp>
      <p:pic>
        <p:nvPicPr>
          <p:cNvPr id="9" name="Inhaltsplatzhalter 6">
            <a:extLst>
              <a:ext uri="{FF2B5EF4-FFF2-40B4-BE49-F238E27FC236}">
                <a16:creationId xmlns:a16="http://schemas.microsoft.com/office/drawing/2014/main" id="{34DFE403-BEC1-4887-A8F4-782BB76452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499" y="1186540"/>
            <a:ext cx="2579729" cy="27704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06962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altLang="de-DE" dirty="0">
                <a:latin typeface="Calibri" panose="020F0502020204030204" pitchFamily="34" charset="0"/>
                <a:cs typeface="Calibri" panose="020F0502020204030204" pitchFamily="34" charset="0"/>
              </a:rPr>
              <a:t>Universal Top </a:t>
            </a:r>
            <a:r>
              <a:rPr lang="de-DE" alt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Jaws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Wingdings" panose="05000000000000000000" pitchFamily="2" charset="2"/>
              <a:buChar char="§"/>
              <a:defRPr/>
            </a:pPr>
            <a:endParaRPr lang="de-DE" sz="1400" dirty="0"/>
          </a:p>
          <a:p>
            <a:pPr marL="342900" lvl="1" indent="-342900">
              <a:buFont typeface="Wingdings" panose="05000000000000000000" pitchFamily="2" charset="2"/>
              <a:buChar char="§"/>
              <a:defRPr/>
            </a:pPr>
            <a:endParaRPr lang="de-DE" sz="1400" dirty="0"/>
          </a:p>
          <a:p>
            <a:pPr marL="342900" lvl="1" indent="-342900">
              <a:buFont typeface="Wingdings" panose="05000000000000000000" pitchFamily="2" charset="2"/>
              <a:buChar char="§"/>
              <a:defRPr/>
            </a:pPr>
            <a:r>
              <a:rPr lang="de-DE" sz="1400" dirty="0" err="1"/>
              <a:t>With</a:t>
            </a:r>
            <a:r>
              <a:rPr lang="de-DE" sz="1400" dirty="0"/>
              <a:t> </a:t>
            </a:r>
            <a:r>
              <a:rPr lang="de-DE" sz="1400" dirty="0" err="1"/>
              <a:t>metric</a:t>
            </a:r>
            <a:r>
              <a:rPr lang="de-DE" sz="1400" dirty="0"/>
              <a:t> </a:t>
            </a:r>
            <a:r>
              <a:rPr lang="de-DE" sz="1400" dirty="0" err="1"/>
              <a:t>tongue</a:t>
            </a:r>
            <a:endParaRPr lang="de-DE" sz="1400" dirty="0"/>
          </a:p>
          <a:p>
            <a:pPr marL="342900" lvl="1" indent="-342900">
              <a:buFont typeface="Wingdings" panose="05000000000000000000" pitchFamily="2" charset="2"/>
              <a:buChar char="§"/>
              <a:defRPr/>
            </a:pPr>
            <a:r>
              <a:rPr lang="de-DE" sz="1400" dirty="0" err="1"/>
              <a:t>For</a:t>
            </a:r>
            <a:r>
              <a:rPr lang="de-DE" sz="1400" dirty="0"/>
              <a:t> all </a:t>
            </a:r>
            <a:r>
              <a:rPr lang="de-DE" sz="1400" dirty="0" err="1"/>
              <a:t>wedge</a:t>
            </a:r>
            <a:r>
              <a:rPr lang="de-DE" sz="1400" dirty="0"/>
              <a:t> bar power </a:t>
            </a:r>
            <a:r>
              <a:rPr lang="de-DE" sz="1400" dirty="0" err="1"/>
              <a:t>chucks</a:t>
            </a:r>
            <a:r>
              <a:rPr lang="de-DE" sz="1400" dirty="0"/>
              <a:t>(quick </a:t>
            </a:r>
            <a:r>
              <a:rPr lang="de-DE" sz="1400" dirty="0" err="1"/>
              <a:t>jaw</a:t>
            </a:r>
            <a:r>
              <a:rPr lang="de-DE" sz="1400" dirty="0"/>
              <a:t> </a:t>
            </a:r>
            <a:r>
              <a:rPr lang="de-DE" sz="1400" dirty="0" err="1"/>
              <a:t>change</a:t>
            </a:r>
            <a:r>
              <a:rPr lang="de-DE" sz="1400" dirty="0"/>
              <a:t>)</a:t>
            </a:r>
          </a:p>
          <a:p>
            <a:pPr marL="342900" lvl="1" indent="-342900">
              <a:buFont typeface="Wingdings" panose="05000000000000000000" pitchFamily="2" charset="2"/>
              <a:buChar char="§"/>
              <a:defRPr/>
            </a:pP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dirty="0" err="1"/>
              <a:t>inner</a:t>
            </a:r>
            <a:r>
              <a:rPr lang="de-DE" sz="1400" dirty="0"/>
              <a:t>, </a:t>
            </a:r>
            <a:r>
              <a:rPr lang="de-DE" sz="1400" dirty="0" err="1"/>
              <a:t>outer</a:t>
            </a:r>
            <a:r>
              <a:rPr lang="de-DE" sz="1400" dirty="0"/>
              <a:t> and bar stock </a:t>
            </a:r>
            <a:r>
              <a:rPr lang="de-DE" sz="1400" dirty="0" err="1"/>
              <a:t>clamping</a:t>
            </a:r>
            <a:r>
              <a:rPr lang="de-DE" sz="1400" dirty="0"/>
              <a:t>, </a:t>
            </a:r>
            <a:r>
              <a:rPr lang="de-DE" sz="1400" dirty="0" err="1"/>
              <a:t>very</a:t>
            </a:r>
            <a:r>
              <a:rPr lang="de-DE" sz="1400" dirty="0"/>
              <a:t> large </a:t>
            </a:r>
            <a:r>
              <a:rPr lang="de-DE" sz="1400" dirty="0" err="1"/>
              <a:t>clamping</a:t>
            </a:r>
            <a:r>
              <a:rPr lang="de-DE" sz="1400" dirty="0"/>
              <a:t> </a:t>
            </a:r>
            <a:r>
              <a:rPr lang="de-DE" sz="1400" dirty="0" err="1"/>
              <a:t>range</a:t>
            </a:r>
            <a:r>
              <a:rPr lang="de-DE" sz="1400" dirty="0"/>
              <a:t> and </a:t>
            </a:r>
            <a:r>
              <a:rPr lang="de-DE" sz="1400" dirty="0" err="1"/>
              <a:t>many</a:t>
            </a:r>
            <a:r>
              <a:rPr lang="de-DE" sz="1400" dirty="0"/>
              <a:t> </a:t>
            </a:r>
            <a:r>
              <a:rPr lang="de-DE" sz="1400" dirty="0" err="1"/>
              <a:t>more</a:t>
            </a:r>
            <a:endParaRPr lang="de-DE" sz="1400" dirty="0"/>
          </a:p>
          <a:p>
            <a:pPr marL="342900" lvl="1" indent="-342900">
              <a:buFont typeface="Wingdings" panose="05000000000000000000" pitchFamily="2" charset="2"/>
              <a:buChar char="§"/>
              <a:defRPr/>
            </a:pPr>
            <a:r>
              <a:rPr lang="de-DE" sz="1400" dirty="0" err="1"/>
              <a:t>Reduces</a:t>
            </a:r>
            <a:r>
              <a:rPr lang="de-DE" sz="1400" dirty="0"/>
              <a:t> </a:t>
            </a:r>
            <a:r>
              <a:rPr lang="de-DE" sz="1400" dirty="0" err="1"/>
              <a:t>set-uo</a:t>
            </a:r>
            <a:r>
              <a:rPr lang="de-DE" sz="1400" dirty="0"/>
              <a:t> time and </a:t>
            </a:r>
            <a:r>
              <a:rPr lang="de-DE" sz="1400" dirty="0" err="1"/>
              <a:t>set-up</a:t>
            </a:r>
            <a:r>
              <a:rPr lang="de-DE" sz="1400" dirty="0"/>
              <a:t> </a:t>
            </a:r>
            <a:r>
              <a:rPr lang="de-DE" sz="1400" dirty="0" err="1"/>
              <a:t>costs</a:t>
            </a:r>
            <a:r>
              <a:rPr lang="de-DE" sz="1400" dirty="0"/>
              <a:t> and </a:t>
            </a:r>
            <a:r>
              <a:rPr lang="de-DE" sz="1400" dirty="0" err="1"/>
              <a:t>offers</a:t>
            </a:r>
            <a:r>
              <a:rPr lang="de-DE" sz="1400" dirty="0"/>
              <a:t> </a:t>
            </a:r>
            <a:r>
              <a:rPr lang="de-DE" sz="1400" dirty="0" err="1"/>
              <a:t>economical</a:t>
            </a:r>
            <a:r>
              <a:rPr lang="de-DE" sz="1400" dirty="0"/>
              <a:t> </a:t>
            </a:r>
            <a:r>
              <a:rPr lang="de-DE" sz="1400" dirty="0" err="1"/>
              <a:t>production</a:t>
            </a:r>
            <a:endParaRPr lang="de-DE" sz="1400" dirty="0"/>
          </a:p>
          <a:p>
            <a:endParaRPr lang="de-DE" dirty="0"/>
          </a:p>
        </p:txBody>
      </p:sp>
      <p:pic>
        <p:nvPicPr>
          <p:cNvPr id="8" name="Inhaltsplatzhalter 5">
            <a:extLst>
              <a:ext uri="{FF2B5EF4-FFF2-40B4-BE49-F238E27FC236}">
                <a16:creationId xmlns:a16="http://schemas.microsoft.com/office/drawing/2014/main" id="{C37374A4-C0FA-4216-9FC2-965E7147E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50" y="1333650"/>
            <a:ext cx="3016640" cy="2476200"/>
          </a:xfrm>
          <a:prstGeom prst="rect">
            <a:avLst/>
          </a:prstGeom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958267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haltsplatzhalter 5">
            <a:extLst>
              <a:ext uri="{FF2B5EF4-FFF2-40B4-BE49-F238E27FC236}">
                <a16:creationId xmlns:a16="http://schemas.microsoft.com/office/drawing/2014/main" id="{30412E3B-1E39-407E-B43B-C0A4F855300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409632" y="1024339"/>
            <a:ext cx="3743268" cy="3072650"/>
          </a:xfrm>
          <a:prstGeom prst="rect">
            <a:avLst/>
          </a:prstGeom>
          <a:effectLst/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altLang="de-DE" dirty="0"/>
              <a:t>Universal-Top </a:t>
            </a:r>
            <a:r>
              <a:rPr lang="de-DE" altLang="de-DE" dirty="0" err="1"/>
              <a:t>Jaws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Flexibility</a:t>
            </a:r>
            <a:endParaRPr lang="de-DE" dirty="0"/>
          </a:p>
          <a:p>
            <a:endParaRPr lang="de-DE" sz="1400" dirty="0"/>
          </a:p>
          <a:p>
            <a:pPr marL="342900" indent="-342900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de-DE" sz="1400" dirty="0" err="1"/>
              <a:t>Workpieces</a:t>
            </a:r>
            <a:r>
              <a:rPr lang="de-DE" sz="1400" dirty="0"/>
              <a:t> </a:t>
            </a:r>
            <a:r>
              <a:rPr lang="de-DE" sz="1400" dirty="0" err="1"/>
              <a:t>can</a:t>
            </a:r>
            <a:r>
              <a:rPr lang="de-DE" sz="1400" dirty="0"/>
              <a:t> </a:t>
            </a:r>
            <a:r>
              <a:rPr lang="de-DE" sz="1400" dirty="0" err="1"/>
              <a:t>be</a:t>
            </a:r>
            <a:r>
              <a:rPr lang="de-DE" sz="1400" dirty="0"/>
              <a:t> </a:t>
            </a:r>
            <a:r>
              <a:rPr lang="de-DE" sz="1400" dirty="0" err="1"/>
              <a:t>clamped</a:t>
            </a:r>
            <a:r>
              <a:rPr lang="de-DE" sz="1400" dirty="0"/>
              <a:t> on </a:t>
            </a:r>
            <a:r>
              <a:rPr lang="de-DE" sz="1400" dirty="0" err="1"/>
              <a:t>the</a:t>
            </a:r>
            <a:r>
              <a:rPr lang="de-DE" sz="1400" dirty="0"/>
              <a:t> internal and external </a:t>
            </a:r>
            <a:r>
              <a:rPr lang="de-DE" sz="1400" dirty="0" err="1"/>
              <a:t>diameter</a:t>
            </a:r>
            <a:r>
              <a:rPr lang="de-DE" sz="1400" dirty="0"/>
              <a:t> </a:t>
            </a:r>
            <a:r>
              <a:rPr lang="de-DE" sz="1400" dirty="0" err="1"/>
              <a:t>using</a:t>
            </a:r>
            <a:r>
              <a:rPr lang="de-DE" sz="1400" dirty="0"/>
              <a:t> a </a:t>
            </a:r>
            <a:r>
              <a:rPr lang="de-DE" sz="1400" dirty="0" err="1"/>
              <a:t>set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universal top </a:t>
            </a:r>
            <a:r>
              <a:rPr lang="de-DE" sz="1400" dirty="0" err="1"/>
              <a:t>jaws</a:t>
            </a:r>
            <a:endParaRPr lang="de-DE" sz="1400" dirty="0"/>
          </a:p>
          <a:p>
            <a:pPr marL="342900" indent="-342900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de-DE" sz="1400" dirty="0"/>
              <a:t> Can also </a:t>
            </a:r>
            <a:r>
              <a:rPr lang="de-DE" sz="1400" dirty="0" err="1"/>
              <a:t>be</a:t>
            </a:r>
            <a:r>
              <a:rPr lang="de-DE" sz="1400" dirty="0"/>
              <a:t> </a:t>
            </a:r>
            <a:r>
              <a:rPr lang="de-DE" sz="1400" dirty="0" err="1"/>
              <a:t>used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bar </a:t>
            </a:r>
            <a:r>
              <a:rPr lang="de-DE" sz="1400" dirty="0" err="1"/>
              <a:t>work</a:t>
            </a:r>
            <a:endParaRPr lang="de-DE" sz="1400" dirty="0"/>
          </a:p>
          <a:p>
            <a:pPr marL="342900" indent="-342900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de-DE" sz="1400" dirty="0"/>
              <a:t>The </a:t>
            </a:r>
            <a:r>
              <a:rPr lang="de-DE" sz="1400" dirty="0" err="1"/>
              <a:t>use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universal top </a:t>
            </a:r>
            <a:r>
              <a:rPr lang="de-DE" sz="1400" dirty="0" err="1"/>
              <a:t>jaws</a:t>
            </a:r>
            <a:r>
              <a:rPr lang="de-DE" sz="1400" dirty="0"/>
              <a:t> </a:t>
            </a:r>
            <a:r>
              <a:rPr lang="de-DE" sz="1400" dirty="0" err="1"/>
              <a:t>means</a:t>
            </a:r>
            <a:r>
              <a:rPr lang="de-DE" sz="1400" dirty="0"/>
              <a:t> </a:t>
            </a:r>
            <a:r>
              <a:rPr lang="de-DE" sz="1400" dirty="0" err="1"/>
              <a:t>that</a:t>
            </a:r>
            <a:r>
              <a:rPr lang="de-DE" sz="1400" dirty="0"/>
              <a:t> </a:t>
            </a:r>
            <a:r>
              <a:rPr lang="de-DE" sz="1400" dirty="0" err="1"/>
              <a:t>up</a:t>
            </a:r>
            <a:r>
              <a:rPr lang="de-DE" sz="1400" dirty="0"/>
              <a:t> </a:t>
            </a:r>
            <a:r>
              <a:rPr lang="de-DE" sz="1400" dirty="0" err="1"/>
              <a:t>to</a:t>
            </a:r>
            <a:r>
              <a:rPr lang="de-DE" sz="1400" dirty="0"/>
              <a:t> 5 different </a:t>
            </a:r>
            <a:r>
              <a:rPr lang="de-DE" sz="1400" dirty="0" err="1"/>
              <a:t>application</a:t>
            </a:r>
            <a:r>
              <a:rPr lang="de-DE" sz="1400" dirty="0"/>
              <a:t> </a:t>
            </a:r>
            <a:r>
              <a:rPr lang="de-DE" sz="1400" dirty="0" err="1"/>
              <a:t>possibilities</a:t>
            </a:r>
            <a:r>
              <a:rPr lang="de-DE" sz="1400" dirty="0"/>
              <a:t> </a:t>
            </a:r>
            <a:r>
              <a:rPr lang="de-DE" sz="1400" dirty="0" err="1"/>
              <a:t>can</a:t>
            </a:r>
            <a:r>
              <a:rPr lang="de-DE" sz="1400" dirty="0"/>
              <a:t> </a:t>
            </a:r>
            <a:r>
              <a:rPr lang="de-DE" sz="1400" dirty="0" err="1"/>
              <a:t>be</a:t>
            </a:r>
            <a:r>
              <a:rPr lang="de-DE" sz="1400" dirty="0"/>
              <a:t> </a:t>
            </a:r>
            <a:r>
              <a:rPr lang="de-DE" sz="1400" dirty="0" err="1"/>
              <a:t>achieved</a:t>
            </a:r>
            <a:r>
              <a:rPr lang="de-DE" sz="1400" dirty="0"/>
              <a:t> </a:t>
            </a:r>
            <a:r>
              <a:rPr lang="de-DE" sz="1400" dirty="0" err="1"/>
              <a:t>with</a:t>
            </a:r>
            <a:r>
              <a:rPr lang="de-DE" sz="1400" dirty="0"/>
              <a:t> </a:t>
            </a:r>
            <a:r>
              <a:rPr lang="de-DE" sz="1400" dirty="0" err="1"/>
              <a:t>one</a:t>
            </a:r>
            <a:r>
              <a:rPr lang="de-DE" sz="1400" dirty="0"/>
              <a:t> </a:t>
            </a:r>
            <a:r>
              <a:rPr lang="de-DE" sz="1400" dirty="0" err="1"/>
              <a:t>set</a:t>
            </a:r>
            <a:endParaRPr lang="de-DE" sz="1400" dirty="0"/>
          </a:p>
          <a:p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err="1"/>
              <a:t>Reduction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set-up</a:t>
            </a:r>
            <a:r>
              <a:rPr lang="de-DE" dirty="0"/>
              <a:t> </a:t>
            </a:r>
            <a:r>
              <a:rPr lang="de-DE" dirty="0" err="1"/>
              <a:t>costs</a:t>
            </a:r>
            <a:endParaRPr lang="de-DE" dirty="0"/>
          </a:p>
          <a:p>
            <a:endParaRPr lang="de-DE" sz="1400" dirty="0"/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de-DE" sz="1400" dirty="0"/>
              <a:t>Universal-Top </a:t>
            </a:r>
            <a:r>
              <a:rPr lang="de-DE" sz="1400" dirty="0" err="1"/>
              <a:t>Jaws</a:t>
            </a:r>
            <a:r>
              <a:rPr lang="de-DE" sz="1400" dirty="0"/>
              <a:t> </a:t>
            </a:r>
            <a:r>
              <a:rPr lang="de-DE" sz="1400" dirty="0" err="1"/>
              <a:t>with</a:t>
            </a:r>
            <a:r>
              <a:rPr lang="de-DE" sz="1400" dirty="0"/>
              <a:t> </a:t>
            </a:r>
            <a:r>
              <a:rPr lang="de-DE" sz="1400" dirty="0" err="1"/>
              <a:t>metric</a:t>
            </a:r>
            <a:r>
              <a:rPr lang="de-DE" sz="1400" dirty="0"/>
              <a:t> </a:t>
            </a:r>
            <a:r>
              <a:rPr lang="de-DE" sz="1400" dirty="0" err="1"/>
              <a:t>tongue</a:t>
            </a:r>
            <a:r>
              <a:rPr lang="de-DE" sz="1400" dirty="0"/>
              <a:t> and groove </a:t>
            </a:r>
            <a:r>
              <a:rPr lang="de-DE" sz="1400" dirty="0" err="1"/>
              <a:t>can</a:t>
            </a:r>
            <a:r>
              <a:rPr lang="de-DE" sz="1400" dirty="0"/>
              <a:t> </a:t>
            </a:r>
            <a:r>
              <a:rPr lang="de-DE" sz="1400" dirty="0" err="1"/>
              <a:t>be</a:t>
            </a:r>
            <a:r>
              <a:rPr lang="de-DE" sz="1400" dirty="0"/>
              <a:t> </a:t>
            </a:r>
            <a:r>
              <a:rPr lang="de-DE" sz="1400" dirty="0" err="1"/>
              <a:t>used</a:t>
            </a:r>
            <a:r>
              <a:rPr lang="de-DE" sz="1400" dirty="0"/>
              <a:t> on all </a:t>
            </a:r>
            <a:r>
              <a:rPr lang="de-DE" sz="1400" dirty="0" err="1"/>
              <a:t>wedge</a:t>
            </a:r>
            <a:r>
              <a:rPr lang="de-DE" sz="1400" dirty="0"/>
              <a:t> bar </a:t>
            </a:r>
            <a:r>
              <a:rPr lang="de-DE" sz="1400" dirty="0" err="1"/>
              <a:t>lathe</a:t>
            </a:r>
            <a:r>
              <a:rPr lang="de-DE" sz="1400" dirty="0"/>
              <a:t> </a:t>
            </a:r>
            <a:r>
              <a:rPr lang="de-DE" sz="1400" dirty="0" err="1"/>
              <a:t>chucks</a:t>
            </a:r>
            <a:r>
              <a:rPr lang="de-DE" sz="1400" dirty="0"/>
              <a:t> (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dirty="0" err="1"/>
              <a:t>example</a:t>
            </a:r>
            <a:r>
              <a:rPr lang="de-DE" sz="1400" dirty="0"/>
              <a:t> quick </a:t>
            </a:r>
            <a:r>
              <a:rPr lang="de-DE" sz="1400" dirty="0" err="1"/>
              <a:t>jaw</a:t>
            </a:r>
            <a:r>
              <a:rPr lang="de-DE" sz="1400" dirty="0"/>
              <a:t> </a:t>
            </a:r>
            <a:r>
              <a:rPr lang="de-DE" sz="1400" dirty="0" err="1"/>
              <a:t>change</a:t>
            </a:r>
            <a:r>
              <a:rPr lang="de-DE" sz="1400" dirty="0"/>
              <a:t> </a:t>
            </a:r>
            <a:r>
              <a:rPr lang="de-DE" sz="1400" dirty="0" err="1"/>
              <a:t>chucks</a:t>
            </a:r>
            <a:r>
              <a:rPr lang="de-DE" sz="1400" dirty="0"/>
              <a:t> ROTA THW plus) 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de-DE" sz="1400" dirty="0"/>
              <a:t>The </a:t>
            </a:r>
            <a:r>
              <a:rPr lang="de-DE" sz="1400" dirty="0" err="1"/>
              <a:t>versatility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jaws</a:t>
            </a:r>
            <a:r>
              <a:rPr lang="de-DE" sz="1400" dirty="0"/>
              <a:t> </a:t>
            </a:r>
            <a:r>
              <a:rPr lang="de-DE" sz="1400" dirty="0" err="1"/>
              <a:t>reduces</a:t>
            </a:r>
            <a:r>
              <a:rPr lang="de-DE" sz="1400" dirty="0"/>
              <a:t> </a:t>
            </a:r>
            <a:r>
              <a:rPr lang="de-DE" sz="1400" dirty="0" err="1"/>
              <a:t>set-up</a:t>
            </a:r>
            <a:r>
              <a:rPr lang="de-DE" sz="1400" dirty="0"/>
              <a:t> </a:t>
            </a:r>
            <a:r>
              <a:rPr lang="de-DE" sz="1400" dirty="0" err="1"/>
              <a:t>times</a:t>
            </a:r>
            <a:r>
              <a:rPr lang="de-DE" sz="1400" dirty="0"/>
              <a:t> and </a:t>
            </a:r>
            <a:r>
              <a:rPr lang="de-DE" sz="1400" dirty="0" err="1"/>
              <a:t>therfore</a:t>
            </a:r>
            <a:r>
              <a:rPr lang="de-DE" sz="1400" dirty="0"/>
              <a:t> also </a:t>
            </a:r>
            <a:r>
              <a:rPr lang="de-DE" sz="1400" dirty="0" err="1"/>
              <a:t>set-up</a:t>
            </a:r>
            <a:r>
              <a:rPr lang="de-DE" sz="1400" dirty="0"/>
              <a:t> </a:t>
            </a:r>
            <a:r>
              <a:rPr lang="de-DE" sz="1400" dirty="0" err="1"/>
              <a:t>costs</a:t>
            </a:r>
            <a:r>
              <a:rPr lang="de-DE" sz="1400" dirty="0"/>
              <a:t>, </a:t>
            </a:r>
            <a:r>
              <a:rPr lang="de-DE" sz="1400" dirty="0" err="1"/>
              <a:t>particulary</a:t>
            </a:r>
            <a:r>
              <a:rPr lang="de-DE" sz="1400" dirty="0"/>
              <a:t> </a:t>
            </a:r>
            <a:r>
              <a:rPr lang="de-DE" sz="1400" dirty="0" err="1"/>
              <a:t>with</a:t>
            </a:r>
            <a:r>
              <a:rPr lang="de-DE" sz="1400" dirty="0"/>
              <a:t> </a:t>
            </a:r>
            <a:r>
              <a:rPr lang="de-DE" sz="1400" dirty="0" err="1"/>
              <a:t>small</a:t>
            </a:r>
            <a:r>
              <a:rPr lang="de-DE" sz="1400" dirty="0"/>
              <a:t> and </a:t>
            </a:r>
            <a:r>
              <a:rPr lang="de-DE" sz="1400" dirty="0" err="1"/>
              <a:t>varying</a:t>
            </a:r>
            <a:r>
              <a:rPr lang="de-DE" sz="1400" dirty="0"/>
              <a:t> </a:t>
            </a:r>
            <a:r>
              <a:rPr lang="de-DE" sz="1400" dirty="0" err="1"/>
              <a:t>lot</a:t>
            </a:r>
            <a:r>
              <a:rPr lang="de-DE" sz="1400" dirty="0"/>
              <a:t> </a:t>
            </a:r>
            <a:r>
              <a:rPr lang="de-DE" sz="1400" dirty="0" err="1"/>
              <a:t>sizes</a:t>
            </a:r>
            <a:endParaRPr lang="de-DE" sz="1400" dirty="0"/>
          </a:p>
          <a:p>
            <a:endParaRPr lang="de-DE" sz="1400" dirty="0"/>
          </a:p>
          <a:p>
            <a:endParaRPr lang="de-DE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23440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Speciality</a:t>
            </a:r>
            <a:r>
              <a:rPr lang="de-DE" dirty="0"/>
              <a:t> Chuck </a:t>
            </a:r>
            <a:r>
              <a:rPr lang="de-DE" dirty="0" err="1"/>
              <a:t>Jaws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de-DE" sz="14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sz="1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1400" dirty="0" err="1"/>
              <a:t>Perfectly</a:t>
            </a:r>
            <a:r>
              <a:rPr lang="de-DE" sz="1400" dirty="0"/>
              <a:t> </a:t>
            </a:r>
            <a:r>
              <a:rPr lang="de-DE" sz="1400" dirty="0" err="1"/>
              <a:t>adjusted</a:t>
            </a:r>
            <a:r>
              <a:rPr lang="de-DE" sz="1400" dirty="0"/>
              <a:t> </a:t>
            </a:r>
            <a:r>
              <a:rPr lang="de-DE" sz="1400" dirty="0" err="1"/>
              <a:t>to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workpiece</a:t>
            </a:r>
            <a:r>
              <a:rPr lang="de-DE" sz="1400" dirty="0"/>
              <a:t> and </a:t>
            </a:r>
            <a:r>
              <a:rPr lang="de-DE" sz="1400" dirty="0" err="1"/>
              <a:t>machining</a:t>
            </a:r>
            <a:r>
              <a:rPr lang="de-DE" sz="1400" dirty="0"/>
              <a:t> </a:t>
            </a:r>
            <a:r>
              <a:rPr lang="de-DE" sz="1400" dirty="0" err="1"/>
              <a:t>operation</a:t>
            </a:r>
            <a:endParaRPr lang="de-DE" sz="1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1400" dirty="0"/>
              <a:t>Individual </a:t>
            </a:r>
            <a:r>
              <a:rPr lang="de-DE" sz="1400" dirty="0" err="1"/>
              <a:t>clamping</a:t>
            </a:r>
            <a:r>
              <a:rPr lang="de-DE" sz="1400" dirty="0"/>
              <a:t> </a:t>
            </a:r>
            <a:r>
              <a:rPr lang="de-DE" sz="1400" dirty="0" err="1"/>
              <a:t>concepts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dirty="0" err="1"/>
              <a:t>perfect</a:t>
            </a:r>
            <a:r>
              <a:rPr lang="de-DE" sz="1400" dirty="0"/>
              <a:t> finish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1400" dirty="0" err="1"/>
              <a:t>Customized</a:t>
            </a:r>
            <a:r>
              <a:rPr lang="de-DE" sz="1400" dirty="0"/>
              <a:t> </a:t>
            </a:r>
            <a:r>
              <a:rPr lang="de-DE" sz="1400" dirty="0" err="1"/>
              <a:t>solution</a:t>
            </a:r>
            <a:r>
              <a:rPr lang="de-DE" sz="1400" dirty="0"/>
              <a:t> - </a:t>
            </a:r>
            <a:r>
              <a:rPr lang="de-DE" sz="1400" dirty="0" err="1"/>
              <a:t>For</a:t>
            </a:r>
            <a:r>
              <a:rPr lang="de-DE" sz="1400" dirty="0"/>
              <a:t> an </a:t>
            </a:r>
            <a:r>
              <a:rPr lang="de-DE" sz="1400" dirty="0" err="1"/>
              <a:t>optimum</a:t>
            </a:r>
            <a:r>
              <a:rPr lang="de-DE" sz="1400" dirty="0"/>
              <a:t> </a:t>
            </a:r>
            <a:r>
              <a:rPr lang="de-DE" sz="1400" dirty="0" err="1"/>
              <a:t>clamping</a:t>
            </a:r>
            <a:r>
              <a:rPr lang="de-DE" sz="1400" dirty="0"/>
              <a:t> </a:t>
            </a:r>
            <a:r>
              <a:rPr lang="de-DE" sz="1400" dirty="0" err="1"/>
              <a:t>solution</a:t>
            </a:r>
            <a:endParaRPr lang="de-DE" sz="1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1400" dirty="0" err="1"/>
              <a:t>Complicated</a:t>
            </a:r>
            <a:r>
              <a:rPr lang="de-DE" sz="1400" dirty="0"/>
              <a:t> </a:t>
            </a:r>
            <a:r>
              <a:rPr lang="de-DE" sz="1400" dirty="0" err="1"/>
              <a:t>clamping</a:t>
            </a:r>
            <a:r>
              <a:rPr lang="de-DE" sz="1400" dirty="0"/>
              <a:t> </a:t>
            </a:r>
            <a:r>
              <a:rPr lang="de-DE" sz="1400" dirty="0" err="1"/>
              <a:t>problems</a:t>
            </a:r>
            <a:r>
              <a:rPr lang="de-DE" sz="1400" dirty="0"/>
              <a:t> </a:t>
            </a:r>
            <a:r>
              <a:rPr lang="de-DE" sz="1400" dirty="0" err="1"/>
              <a:t>over</a:t>
            </a:r>
            <a:r>
              <a:rPr lang="de-DE" sz="1400" dirty="0"/>
              <a:t> 60.000 </a:t>
            </a:r>
            <a:r>
              <a:rPr lang="de-DE" sz="1400" dirty="0" err="1"/>
              <a:t>times</a:t>
            </a:r>
            <a:r>
              <a:rPr lang="de-DE" sz="1400" dirty="0"/>
              <a:t> </a:t>
            </a:r>
            <a:r>
              <a:rPr lang="de-DE" sz="1400" dirty="0" err="1"/>
              <a:t>solved</a:t>
            </a:r>
            <a:endParaRPr lang="de-DE" sz="1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1400" dirty="0"/>
              <a:t>As </a:t>
            </a:r>
            <a:r>
              <a:rPr lang="de-DE" sz="1400" dirty="0" err="1"/>
              <a:t>secure</a:t>
            </a:r>
            <a:r>
              <a:rPr lang="de-DE" sz="1400" dirty="0"/>
              <a:t> </a:t>
            </a:r>
            <a:r>
              <a:rPr lang="de-DE" sz="1400" dirty="0" err="1"/>
              <a:t>as</a:t>
            </a:r>
            <a:r>
              <a:rPr lang="de-DE" sz="1400" dirty="0"/>
              <a:t> </a:t>
            </a:r>
            <a:r>
              <a:rPr lang="de-DE" sz="1400" dirty="0" err="1"/>
              <a:t>necessary</a:t>
            </a:r>
            <a:r>
              <a:rPr lang="de-DE" sz="1400" dirty="0"/>
              <a:t>, </a:t>
            </a:r>
            <a:r>
              <a:rPr lang="de-DE" sz="1400" dirty="0" err="1"/>
              <a:t>as</a:t>
            </a:r>
            <a:r>
              <a:rPr lang="de-DE" sz="1400" dirty="0"/>
              <a:t> </a:t>
            </a:r>
            <a:r>
              <a:rPr lang="de-DE" sz="1400" dirty="0" err="1"/>
              <a:t>gentle</a:t>
            </a:r>
            <a:r>
              <a:rPr lang="de-DE" sz="1400" dirty="0"/>
              <a:t> </a:t>
            </a:r>
            <a:r>
              <a:rPr lang="de-DE" sz="1400" dirty="0" err="1"/>
              <a:t>as</a:t>
            </a:r>
            <a:r>
              <a:rPr lang="de-DE" sz="1400" dirty="0"/>
              <a:t> possible</a:t>
            </a:r>
          </a:p>
          <a:p>
            <a:endParaRPr lang="de-DE" dirty="0"/>
          </a:p>
        </p:txBody>
      </p:sp>
      <p:pic>
        <p:nvPicPr>
          <p:cNvPr id="9" name="Inhaltsplatzhalter 5">
            <a:extLst>
              <a:ext uri="{FF2B5EF4-FFF2-40B4-BE49-F238E27FC236}">
                <a16:creationId xmlns:a16="http://schemas.microsoft.com/office/drawing/2014/main" id="{0A4ABDBD-8437-48A7-BD6E-6DFA1F8E2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861557">
            <a:off x="1071726" y="1298088"/>
            <a:ext cx="2469037" cy="2829842"/>
          </a:xfrm>
          <a:prstGeom prst="snip2DiagRect">
            <a:avLst>
              <a:gd name="adj1" fmla="val 7560"/>
              <a:gd name="adj2" fmla="val 23160"/>
            </a:avLst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10093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0F9B52-D3E0-4E14-A108-356A47F50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Speciality</a:t>
            </a:r>
            <a:r>
              <a:rPr lang="de-DE" dirty="0"/>
              <a:t> Chuck </a:t>
            </a:r>
            <a:r>
              <a:rPr lang="de-DE" dirty="0" err="1"/>
              <a:t>Jaws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7A3DCA-03A5-4A28-92BC-5773A24306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de-DE" sz="1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1400" dirty="0" err="1"/>
              <a:t>Complete</a:t>
            </a:r>
            <a:r>
              <a:rPr lang="de-DE" sz="1400" dirty="0"/>
              <a:t> </a:t>
            </a:r>
            <a:r>
              <a:rPr lang="de-DE" sz="1400" dirty="0" err="1"/>
              <a:t>undamaged</a:t>
            </a:r>
            <a:r>
              <a:rPr lang="de-DE" sz="1400" dirty="0"/>
              <a:t> </a:t>
            </a:r>
            <a:r>
              <a:rPr lang="de-DE" sz="1400" dirty="0" err="1"/>
              <a:t>workpiece</a:t>
            </a:r>
            <a:r>
              <a:rPr lang="de-DE" sz="1400" dirty="0"/>
              <a:t> </a:t>
            </a:r>
            <a:r>
              <a:rPr lang="de-DE" sz="1400" dirty="0" err="1"/>
              <a:t>surface</a:t>
            </a:r>
            <a:r>
              <a:rPr lang="de-DE" sz="1400" dirty="0"/>
              <a:t>, </a:t>
            </a:r>
            <a:r>
              <a:rPr lang="de-DE" sz="1400" dirty="0" err="1"/>
              <a:t>highest</a:t>
            </a:r>
            <a:r>
              <a:rPr lang="de-DE" sz="1400" dirty="0"/>
              <a:t> </a:t>
            </a:r>
            <a:r>
              <a:rPr lang="de-DE" sz="1400" dirty="0" err="1"/>
              <a:t>run</a:t>
            </a:r>
            <a:r>
              <a:rPr lang="de-DE" sz="1400" dirty="0"/>
              <a:t>-out and </a:t>
            </a:r>
            <a:r>
              <a:rPr lang="de-DE" sz="1400" dirty="0" err="1"/>
              <a:t>repeat</a:t>
            </a:r>
            <a:r>
              <a:rPr lang="de-DE" sz="1400" dirty="0"/>
              <a:t> </a:t>
            </a:r>
            <a:r>
              <a:rPr lang="de-DE" sz="1400" dirty="0" err="1"/>
              <a:t>accuracy</a:t>
            </a:r>
            <a:r>
              <a:rPr lang="de-DE" sz="1400" dirty="0"/>
              <a:t>, </a:t>
            </a:r>
            <a:r>
              <a:rPr lang="de-DE" sz="1400" dirty="0" err="1"/>
              <a:t>as</a:t>
            </a:r>
            <a:r>
              <a:rPr lang="de-DE" sz="1400" dirty="0"/>
              <a:t> </a:t>
            </a:r>
            <a:r>
              <a:rPr lang="de-DE" sz="1400" dirty="0" err="1"/>
              <a:t>well</a:t>
            </a:r>
            <a:r>
              <a:rPr lang="de-DE" sz="1400" dirty="0"/>
              <a:t> </a:t>
            </a:r>
            <a:r>
              <a:rPr lang="de-DE" sz="1400" b="1" dirty="0" err="1"/>
              <a:t>optimum</a:t>
            </a:r>
            <a:r>
              <a:rPr lang="de-DE" sz="1400" b="1" dirty="0"/>
              <a:t> </a:t>
            </a:r>
            <a:r>
              <a:rPr lang="de-DE" sz="1400" b="1" dirty="0" err="1"/>
              <a:t>cutting</a:t>
            </a:r>
            <a:r>
              <a:rPr lang="de-DE" sz="1400" b="1" dirty="0"/>
              <a:t> </a:t>
            </a:r>
            <a:r>
              <a:rPr lang="de-DE" sz="1400" b="1" dirty="0" err="1"/>
              <a:t>results</a:t>
            </a:r>
            <a:endParaRPr lang="de-DE" sz="1400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1400" b="1" dirty="0"/>
              <a:t>Higher </a:t>
            </a:r>
            <a:r>
              <a:rPr lang="de-DE" sz="1400" b="1" dirty="0" err="1"/>
              <a:t>clamping</a:t>
            </a:r>
            <a:r>
              <a:rPr lang="de-DE" sz="1400" b="1" dirty="0"/>
              <a:t> </a:t>
            </a:r>
            <a:r>
              <a:rPr lang="de-DE" sz="1400" b="1" dirty="0" err="1"/>
              <a:t>forces</a:t>
            </a:r>
            <a:r>
              <a:rPr lang="de-DE" sz="1400" b="1" dirty="0"/>
              <a:t> </a:t>
            </a:r>
            <a:r>
              <a:rPr lang="de-DE" sz="1400" dirty="0"/>
              <a:t>due </a:t>
            </a:r>
            <a:r>
              <a:rPr lang="de-DE" sz="1400" dirty="0" err="1"/>
              <a:t>to</a:t>
            </a:r>
            <a:r>
              <a:rPr lang="de-DE" sz="1400" dirty="0"/>
              <a:t> form fit </a:t>
            </a:r>
            <a:r>
              <a:rPr lang="de-DE" sz="1400" dirty="0" err="1"/>
              <a:t>from</a:t>
            </a:r>
            <a:r>
              <a:rPr lang="de-DE" sz="1400" dirty="0"/>
              <a:t> </a:t>
            </a:r>
            <a:r>
              <a:rPr lang="de-DE" sz="1400" dirty="0" err="1"/>
              <a:t>raw</a:t>
            </a:r>
            <a:r>
              <a:rPr lang="de-DE" sz="1400" dirty="0"/>
              <a:t> </a:t>
            </a:r>
            <a:r>
              <a:rPr lang="de-DE" sz="1400" dirty="0" err="1"/>
              <a:t>parts</a:t>
            </a:r>
            <a:r>
              <a:rPr lang="de-DE" sz="1400" dirty="0"/>
              <a:t> and </a:t>
            </a:r>
            <a:r>
              <a:rPr lang="de-DE" sz="1400" dirty="0" err="1"/>
              <a:t>chuck</a:t>
            </a:r>
            <a:r>
              <a:rPr lang="de-DE" sz="1400" dirty="0"/>
              <a:t> </a:t>
            </a:r>
            <a:r>
              <a:rPr lang="de-DE" sz="1400" dirty="0" err="1"/>
              <a:t>jaws</a:t>
            </a:r>
            <a:r>
              <a:rPr lang="de-DE" sz="1400" dirty="0"/>
              <a:t>, </a:t>
            </a:r>
            <a:r>
              <a:rPr lang="de-DE" sz="1400" dirty="0" err="1"/>
              <a:t>to</a:t>
            </a:r>
            <a:r>
              <a:rPr lang="de-DE" sz="1400" dirty="0"/>
              <a:t> </a:t>
            </a:r>
            <a:r>
              <a:rPr lang="de-DE" sz="1400" dirty="0" err="1"/>
              <a:t>achieve</a:t>
            </a:r>
            <a:r>
              <a:rPr lang="de-DE" sz="1400" dirty="0"/>
              <a:t> </a:t>
            </a:r>
            <a:r>
              <a:rPr lang="de-DE" sz="1400" dirty="0" err="1"/>
              <a:t>faster</a:t>
            </a:r>
            <a:r>
              <a:rPr lang="de-DE" sz="1400" dirty="0"/>
              <a:t> and </a:t>
            </a:r>
            <a:r>
              <a:rPr lang="de-DE" sz="1400" dirty="0" err="1"/>
              <a:t>secure</a:t>
            </a:r>
            <a:r>
              <a:rPr lang="de-DE" sz="1400" dirty="0"/>
              <a:t> </a:t>
            </a:r>
            <a:r>
              <a:rPr lang="de-DE" sz="1400" dirty="0" err="1"/>
              <a:t>clamping</a:t>
            </a:r>
            <a:r>
              <a:rPr lang="de-DE" sz="1400" dirty="0"/>
              <a:t> </a:t>
            </a:r>
            <a:r>
              <a:rPr lang="de-DE" sz="1400" dirty="0" err="1"/>
              <a:t>from</a:t>
            </a:r>
            <a:r>
              <a:rPr lang="de-DE" sz="1400" dirty="0"/>
              <a:t> </a:t>
            </a:r>
            <a:r>
              <a:rPr lang="de-DE" sz="1400" dirty="0" err="1"/>
              <a:t>blanks</a:t>
            </a:r>
            <a:endParaRPr lang="de-DE" sz="1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1400" dirty="0" err="1"/>
              <a:t>Clamping</a:t>
            </a:r>
            <a:r>
              <a:rPr lang="de-DE" sz="1400" dirty="0"/>
              <a:t> </a:t>
            </a:r>
            <a:r>
              <a:rPr lang="de-DE" sz="1400" dirty="0" err="1"/>
              <a:t>solutions</a:t>
            </a:r>
            <a:r>
              <a:rPr lang="de-DE" sz="1400" dirty="0"/>
              <a:t> </a:t>
            </a:r>
            <a:r>
              <a:rPr lang="de-DE" sz="1400" dirty="0" err="1"/>
              <a:t>from</a:t>
            </a:r>
            <a:r>
              <a:rPr lang="de-DE" sz="1400" dirty="0"/>
              <a:t> SCHUNK </a:t>
            </a:r>
            <a:r>
              <a:rPr lang="de-DE" sz="1400" dirty="0" err="1"/>
              <a:t>are</a:t>
            </a:r>
            <a:r>
              <a:rPr lang="de-DE" sz="1400" dirty="0"/>
              <a:t> </a:t>
            </a:r>
            <a:r>
              <a:rPr lang="de-DE" sz="1400" dirty="0" err="1"/>
              <a:t>comprehensive</a:t>
            </a:r>
            <a:r>
              <a:rPr lang="de-DE" sz="1400" dirty="0"/>
              <a:t>, </a:t>
            </a:r>
            <a:r>
              <a:rPr lang="de-DE" sz="1400" dirty="0" err="1"/>
              <a:t>compared</a:t>
            </a:r>
            <a:r>
              <a:rPr lang="de-DE" sz="1400" dirty="0"/>
              <a:t> </a:t>
            </a:r>
            <a:r>
              <a:rPr lang="de-DE" sz="1400" dirty="0" err="1"/>
              <a:t>with</a:t>
            </a:r>
            <a:r>
              <a:rPr lang="de-DE" sz="1400" dirty="0"/>
              <a:t> </a:t>
            </a:r>
            <a:r>
              <a:rPr lang="de-DE" sz="1400" dirty="0" err="1"/>
              <a:t>low-priced</a:t>
            </a:r>
            <a:r>
              <a:rPr lang="de-DE" sz="1400" dirty="0"/>
              <a:t> </a:t>
            </a:r>
            <a:r>
              <a:rPr lang="de-DE" sz="1400" dirty="0" err="1"/>
              <a:t>implementations</a:t>
            </a:r>
            <a:r>
              <a:rPr lang="de-DE" sz="1400" dirty="0"/>
              <a:t> ranging </a:t>
            </a:r>
            <a:r>
              <a:rPr lang="de-DE" sz="1400" dirty="0" err="1"/>
              <a:t>from</a:t>
            </a:r>
            <a:r>
              <a:rPr lang="de-DE" sz="1400" dirty="0"/>
              <a:t> </a:t>
            </a:r>
            <a:r>
              <a:rPr lang="de-DE" sz="1400" dirty="0" err="1"/>
              <a:t>plastic</a:t>
            </a:r>
            <a:r>
              <a:rPr lang="de-DE" sz="1400" dirty="0"/>
              <a:t> </a:t>
            </a:r>
            <a:r>
              <a:rPr lang="de-DE" sz="1400" dirty="0" err="1"/>
              <a:t>jaws</a:t>
            </a:r>
            <a:r>
              <a:rPr lang="de-DE" sz="1400" dirty="0"/>
              <a:t> </a:t>
            </a:r>
            <a:r>
              <a:rPr lang="de-DE" sz="1400" dirty="0" err="1"/>
              <a:t>up</a:t>
            </a:r>
            <a:r>
              <a:rPr lang="de-DE" sz="1400" dirty="0"/>
              <a:t> </a:t>
            </a:r>
            <a:r>
              <a:rPr lang="de-DE" sz="1400" dirty="0" err="1"/>
              <a:t>to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complex</a:t>
            </a:r>
            <a:r>
              <a:rPr lang="de-DE" sz="1400" dirty="0"/>
              <a:t> </a:t>
            </a:r>
            <a:r>
              <a:rPr lang="de-DE" sz="1400" dirty="0" err="1"/>
              <a:t>special</a:t>
            </a:r>
            <a:r>
              <a:rPr lang="de-DE" sz="1400" dirty="0"/>
              <a:t> </a:t>
            </a:r>
            <a:r>
              <a:rPr lang="de-DE" sz="1400" dirty="0" err="1"/>
              <a:t>pendulum</a:t>
            </a:r>
            <a:r>
              <a:rPr lang="de-DE" sz="1400" dirty="0"/>
              <a:t> </a:t>
            </a:r>
            <a:r>
              <a:rPr lang="de-DE" sz="1400" dirty="0" err="1"/>
              <a:t>jaws</a:t>
            </a:r>
            <a:endParaRPr lang="de-DE" sz="1400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1400" dirty="0" err="1"/>
              <a:t>No</a:t>
            </a:r>
            <a:r>
              <a:rPr lang="de-DE" sz="1400" dirty="0"/>
              <a:t> matter </a:t>
            </a:r>
            <a:r>
              <a:rPr lang="de-DE" sz="1400" dirty="0" err="1"/>
              <a:t>if</a:t>
            </a:r>
            <a:r>
              <a:rPr lang="de-DE" sz="1400" dirty="0"/>
              <a:t> </a:t>
            </a:r>
            <a:r>
              <a:rPr lang="de-DE" sz="1400" dirty="0" err="1"/>
              <a:t>modified</a:t>
            </a:r>
            <a:r>
              <a:rPr lang="de-DE" sz="1400" dirty="0"/>
              <a:t> </a:t>
            </a:r>
            <a:r>
              <a:rPr lang="de-DE" sz="1400" dirty="0" err="1"/>
              <a:t>standard</a:t>
            </a:r>
            <a:r>
              <a:rPr lang="de-DE" sz="1400" dirty="0"/>
              <a:t> </a:t>
            </a:r>
            <a:r>
              <a:rPr lang="de-DE" sz="1400" dirty="0" err="1"/>
              <a:t>chuck</a:t>
            </a:r>
            <a:r>
              <a:rPr lang="de-DE" sz="1400" dirty="0"/>
              <a:t> </a:t>
            </a:r>
            <a:r>
              <a:rPr lang="de-DE" sz="1400" dirty="0" err="1"/>
              <a:t>jaws</a:t>
            </a:r>
            <a:r>
              <a:rPr lang="de-DE" sz="1400" dirty="0"/>
              <a:t>, </a:t>
            </a:r>
            <a:r>
              <a:rPr lang="de-DE" sz="1400" dirty="0" err="1"/>
              <a:t>special</a:t>
            </a:r>
            <a:r>
              <a:rPr lang="de-DE" sz="1400" dirty="0"/>
              <a:t> </a:t>
            </a:r>
            <a:r>
              <a:rPr lang="de-DE" sz="1400" dirty="0" err="1"/>
              <a:t>manufacturing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dirty="0" err="1"/>
              <a:t>deformation-free</a:t>
            </a:r>
            <a:r>
              <a:rPr lang="de-DE" sz="1400" dirty="0"/>
              <a:t> </a:t>
            </a:r>
            <a:r>
              <a:rPr lang="de-DE" sz="1400" dirty="0" err="1"/>
              <a:t>clamping</a:t>
            </a:r>
            <a:r>
              <a:rPr lang="de-DE" sz="1400" dirty="0"/>
              <a:t>, </a:t>
            </a:r>
            <a:r>
              <a:rPr lang="de-DE" sz="1400" dirty="0" err="1"/>
              <a:t>finsihed</a:t>
            </a:r>
            <a:r>
              <a:rPr lang="de-DE" sz="1400" dirty="0"/>
              <a:t> </a:t>
            </a:r>
            <a:r>
              <a:rPr lang="de-DE" sz="1400" dirty="0" err="1"/>
              <a:t>part</a:t>
            </a:r>
            <a:r>
              <a:rPr lang="de-DE" sz="1400" dirty="0"/>
              <a:t> </a:t>
            </a:r>
            <a:r>
              <a:rPr lang="de-DE" sz="1400" dirty="0" err="1"/>
              <a:t>or</a:t>
            </a:r>
            <a:r>
              <a:rPr lang="de-DE" sz="1400" dirty="0"/>
              <a:t> </a:t>
            </a:r>
            <a:r>
              <a:rPr lang="de-DE" sz="1400" dirty="0" err="1"/>
              <a:t>raw</a:t>
            </a:r>
            <a:r>
              <a:rPr lang="de-DE" sz="1400" dirty="0"/>
              <a:t> </a:t>
            </a:r>
            <a:r>
              <a:rPr lang="de-DE" sz="1400" dirty="0" err="1"/>
              <a:t>parts</a:t>
            </a:r>
            <a:r>
              <a:rPr lang="de-DE" sz="1400" dirty="0"/>
              <a:t> </a:t>
            </a:r>
            <a:r>
              <a:rPr lang="de-DE" sz="1400" dirty="0" err="1"/>
              <a:t>clamping</a:t>
            </a:r>
            <a:r>
              <a:rPr lang="de-DE" sz="1400" dirty="0"/>
              <a:t> </a:t>
            </a:r>
            <a:r>
              <a:rPr lang="de-DE" sz="1400" dirty="0" err="1"/>
              <a:t>is</a:t>
            </a:r>
            <a:r>
              <a:rPr lang="de-DE" sz="1400" dirty="0"/>
              <a:t> </a:t>
            </a:r>
            <a:r>
              <a:rPr lang="de-DE" sz="1400" dirty="0" err="1"/>
              <a:t>concerned</a:t>
            </a:r>
            <a:r>
              <a:rPr lang="de-DE" sz="1400" dirty="0"/>
              <a:t> – </a:t>
            </a:r>
            <a:r>
              <a:rPr lang="de-DE" sz="1400" dirty="0" err="1"/>
              <a:t>our</a:t>
            </a:r>
            <a:r>
              <a:rPr lang="de-DE" sz="1400" dirty="0"/>
              <a:t> </a:t>
            </a:r>
            <a:r>
              <a:rPr lang="de-DE" sz="1400" dirty="0" err="1"/>
              <a:t>team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experts</a:t>
            </a:r>
            <a:r>
              <a:rPr lang="de-DE" sz="1400" dirty="0"/>
              <a:t> </a:t>
            </a:r>
            <a:r>
              <a:rPr lang="de-DE" sz="1400" dirty="0" err="1"/>
              <a:t>develops</a:t>
            </a:r>
            <a:r>
              <a:rPr lang="de-DE" sz="1400" dirty="0"/>
              <a:t> </a:t>
            </a:r>
            <a:r>
              <a:rPr lang="de-DE" sz="1400" b="1" dirty="0" err="1"/>
              <a:t>the</a:t>
            </a:r>
            <a:r>
              <a:rPr lang="de-DE" sz="1400" b="1" dirty="0"/>
              <a:t> </a:t>
            </a:r>
            <a:r>
              <a:rPr lang="de-DE" sz="1400" b="1" dirty="0" err="1"/>
              <a:t>right</a:t>
            </a:r>
            <a:r>
              <a:rPr lang="de-DE" sz="1400" b="1" dirty="0"/>
              <a:t> </a:t>
            </a:r>
            <a:r>
              <a:rPr lang="de-DE" sz="1400" b="1" dirty="0" err="1"/>
              <a:t>solution</a:t>
            </a:r>
            <a:r>
              <a:rPr lang="de-DE" sz="1400" b="1" dirty="0"/>
              <a:t> </a:t>
            </a:r>
            <a:r>
              <a:rPr lang="de-DE" sz="1400" b="1" dirty="0" err="1"/>
              <a:t>for</a:t>
            </a:r>
            <a:r>
              <a:rPr lang="de-DE" sz="1400" b="1" dirty="0"/>
              <a:t> </a:t>
            </a:r>
            <a:r>
              <a:rPr lang="de-DE" sz="1400" b="1" dirty="0" err="1"/>
              <a:t>every</a:t>
            </a:r>
            <a:r>
              <a:rPr lang="de-DE" sz="1400" b="1" dirty="0"/>
              <a:t> </a:t>
            </a:r>
            <a:r>
              <a:rPr lang="de-DE" sz="1400" b="1" dirty="0" err="1"/>
              <a:t>application</a:t>
            </a:r>
            <a:endParaRPr lang="de-DE" sz="1400" b="1" dirty="0"/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EE5D5A1-4BAE-4946-A0E7-25E87BBCC4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49" y="4738689"/>
            <a:ext cx="3883479" cy="274637"/>
          </a:xfrm>
        </p:spPr>
        <p:txBody>
          <a:bodyPr/>
          <a:lstStyle/>
          <a:p>
            <a:pPr algn="l"/>
            <a:r>
              <a:rPr lang="en-US"/>
              <a:t>chuck jaw program, product management, 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51260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482D8CFD-48DB-413C-B3C3-E09488543C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chuck jaw program, product management, 2021</a:t>
            </a: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2">
            <a:extLst>
              <a:ext uri="{FF2B5EF4-FFF2-40B4-BE49-F238E27FC236}">
                <a16:creationId xmlns:a16="http://schemas.microsoft.com/office/drawing/2014/main" id="{D6DBC654-F0AF-42AF-BC93-77A9F9267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" y="160339"/>
            <a:ext cx="7886700" cy="864000"/>
          </a:xfrm>
        </p:spPr>
        <p:txBody>
          <a:bodyPr>
            <a:normAutofit/>
          </a:bodyPr>
          <a:lstStyle/>
          <a:p>
            <a:r>
              <a:rPr lang="de-DE" dirty="0"/>
              <a:t>Chuck </a:t>
            </a:r>
            <a:r>
              <a:rPr lang="de-DE" dirty="0" err="1"/>
              <a:t>jaws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SCHUNK</a:t>
            </a:r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4F2FAF6B-9F77-43A2-B02D-62100DFD89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9550" y="1112838"/>
            <a:ext cx="7886700" cy="2854325"/>
          </a:xfrm>
        </p:spPr>
        <p:txBody>
          <a:bodyPr>
            <a:normAutofit lnSpcReduction="10000"/>
          </a:bodyPr>
          <a:lstStyle/>
          <a:p>
            <a:r>
              <a:rPr lang="de-DE" sz="2100" dirty="0" err="1"/>
              <a:t>Convincing</a:t>
            </a:r>
            <a:r>
              <a:rPr lang="de-DE" sz="2100" dirty="0"/>
              <a:t> in </a:t>
            </a:r>
            <a:r>
              <a:rPr lang="de-DE" sz="2100" dirty="0" err="1"/>
              <a:t>standard</a:t>
            </a:r>
            <a:r>
              <a:rPr lang="de-DE" sz="2100" dirty="0"/>
              <a:t> – </a:t>
            </a:r>
            <a:r>
              <a:rPr lang="de-DE" sz="2100" dirty="0" err="1"/>
              <a:t>as</a:t>
            </a:r>
            <a:r>
              <a:rPr lang="de-DE" sz="2100" dirty="0"/>
              <a:t> </a:t>
            </a:r>
            <a:r>
              <a:rPr lang="de-DE" sz="2100" dirty="0" err="1"/>
              <a:t>well</a:t>
            </a:r>
            <a:r>
              <a:rPr lang="de-DE" sz="2100" dirty="0"/>
              <a:t> </a:t>
            </a:r>
            <a:r>
              <a:rPr lang="de-DE" sz="2100" dirty="0" err="1"/>
              <a:t>as</a:t>
            </a:r>
            <a:r>
              <a:rPr lang="de-DE" sz="2100" dirty="0"/>
              <a:t> </a:t>
            </a:r>
            <a:r>
              <a:rPr lang="de-DE" sz="2100" dirty="0" err="1"/>
              <a:t>special</a:t>
            </a:r>
            <a:r>
              <a:rPr lang="de-DE" sz="2100" dirty="0"/>
              <a:t> </a:t>
            </a:r>
            <a:r>
              <a:rPr lang="de-DE" sz="2100" dirty="0" err="1"/>
              <a:t>designs</a:t>
            </a:r>
            <a:endParaRPr lang="de-DE" sz="2100" dirty="0"/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dirty="0"/>
              <a:t>More </a:t>
            </a:r>
            <a:r>
              <a:rPr lang="de-DE" sz="1400" dirty="0" err="1"/>
              <a:t>than</a:t>
            </a:r>
            <a:r>
              <a:rPr lang="de-DE" sz="1400" dirty="0"/>
              <a:t> 1,200 different </a:t>
            </a:r>
            <a:r>
              <a:rPr lang="de-DE" sz="1400" dirty="0" err="1"/>
              <a:t>types</a:t>
            </a:r>
            <a:endParaRPr lang="de-DE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dirty="0"/>
              <a:t>The </a:t>
            </a:r>
            <a:r>
              <a:rPr lang="de-DE" sz="1400" dirty="0" err="1"/>
              <a:t>world´s</a:t>
            </a:r>
            <a:r>
              <a:rPr lang="de-DE" sz="1400" dirty="0"/>
              <a:t> </a:t>
            </a:r>
            <a:r>
              <a:rPr lang="de-DE" sz="1400" dirty="0" err="1"/>
              <a:t>largest</a:t>
            </a:r>
            <a:r>
              <a:rPr lang="de-DE" sz="1400" dirty="0"/>
              <a:t> </a:t>
            </a:r>
            <a:r>
              <a:rPr lang="de-DE" sz="1400" dirty="0" err="1"/>
              <a:t>standard</a:t>
            </a:r>
            <a:r>
              <a:rPr lang="de-DE" sz="1400" dirty="0"/>
              <a:t> </a:t>
            </a:r>
            <a:r>
              <a:rPr lang="de-DE" sz="1400" dirty="0" err="1"/>
              <a:t>chuck</a:t>
            </a:r>
            <a:r>
              <a:rPr lang="de-DE" sz="1400" dirty="0"/>
              <a:t> </a:t>
            </a:r>
            <a:r>
              <a:rPr lang="de-DE" sz="1400" dirty="0" err="1"/>
              <a:t>jaw</a:t>
            </a:r>
            <a:r>
              <a:rPr lang="de-DE" sz="1400" dirty="0"/>
              <a:t> </a:t>
            </a:r>
            <a:r>
              <a:rPr lang="de-DE" sz="1400" dirty="0" err="1"/>
              <a:t>program</a:t>
            </a:r>
            <a:endParaRPr lang="de-DE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b="1" dirty="0" err="1"/>
              <a:t>Since</a:t>
            </a:r>
            <a:r>
              <a:rPr lang="de-DE" sz="1400" b="1" dirty="0"/>
              <a:t> 1966 </a:t>
            </a:r>
            <a:r>
              <a:rPr lang="de-DE" sz="1400" dirty="0"/>
              <a:t>SCHUNK </a:t>
            </a:r>
            <a:r>
              <a:rPr lang="de-DE" sz="1400" dirty="0" err="1"/>
              <a:t>has</a:t>
            </a:r>
            <a:r>
              <a:rPr lang="de-DE" sz="1400" dirty="0"/>
              <a:t> </a:t>
            </a:r>
            <a:r>
              <a:rPr lang="de-DE" sz="1400" dirty="0" err="1"/>
              <a:t>sold</a:t>
            </a:r>
            <a:r>
              <a:rPr lang="de-DE" sz="1400" dirty="0"/>
              <a:t> </a:t>
            </a:r>
            <a:r>
              <a:rPr lang="de-DE" sz="1400" dirty="0" err="1"/>
              <a:t>more</a:t>
            </a:r>
            <a:r>
              <a:rPr lang="de-DE" sz="1400" dirty="0"/>
              <a:t> </a:t>
            </a:r>
            <a:r>
              <a:rPr lang="de-DE" sz="1400" dirty="0" err="1"/>
              <a:t>than</a:t>
            </a:r>
            <a:r>
              <a:rPr lang="de-DE" sz="1400" dirty="0"/>
              <a:t> 16 Mio. standard-</a:t>
            </a:r>
            <a:r>
              <a:rPr lang="de-DE" sz="1400" dirty="0" err="1"/>
              <a:t>chuck</a:t>
            </a:r>
            <a:r>
              <a:rPr lang="de-DE" sz="1400" dirty="0"/>
              <a:t> </a:t>
            </a:r>
            <a:r>
              <a:rPr lang="de-DE" sz="1400" dirty="0" err="1"/>
              <a:t>jaws</a:t>
            </a:r>
            <a:r>
              <a:rPr lang="de-DE" sz="1400" dirty="0"/>
              <a:t> </a:t>
            </a:r>
            <a:r>
              <a:rPr lang="de-DE" sz="1400" dirty="0" err="1"/>
              <a:t>which</a:t>
            </a:r>
            <a:r>
              <a:rPr lang="de-DE" sz="1400" dirty="0"/>
              <a:t> </a:t>
            </a:r>
            <a:r>
              <a:rPr lang="de-DE" sz="1400" dirty="0" err="1"/>
              <a:t>are</a:t>
            </a:r>
            <a:r>
              <a:rPr lang="de-DE" sz="1400" dirty="0"/>
              <a:t> in </a:t>
            </a:r>
            <a:r>
              <a:rPr lang="de-DE" sz="1400" dirty="0" err="1"/>
              <a:t>use</a:t>
            </a:r>
            <a:r>
              <a:rPr lang="de-DE" sz="1400" dirty="0"/>
              <a:t> </a:t>
            </a:r>
            <a:r>
              <a:rPr lang="de-DE" sz="1400" dirty="0" err="1"/>
              <a:t>worlwide</a:t>
            </a:r>
            <a:r>
              <a:rPr lang="de-DE" sz="1400" dirty="0"/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dirty="0" err="1"/>
              <a:t>Appr</a:t>
            </a:r>
            <a:r>
              <a:rPr lang="de-DE" sz="1400" dirty="0"/>
              <a:t>. </a:t>
            </a:r>
            <a:r>
              <a:rPr lang="de-DE" sz="1400" b="1" dirty="0"/>
              <a:t>60.000 individual </a:t>
            </a:r>
            <a:r>
              <a:rPr lang="de-DE" sz="1400" b="1" dirty="0" err="1"/>
              <a:t>solutions</a:t>
            </a:r>
            <a:r>
              <a:rPr lang="de-DE" sz="1400" b="1" dirty="0"/>
              <a:t> </a:t>
            </a:r>
            <a:r>
              <a:rPr lang="de-DE" sz="1400" dirty="0" err="1"/>
              <a:t>copmlete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performance</a:t>
            </a:r>
            <a:r>
              <a:rPr lang="de-DE" sz="1400" dirty="0"/>
              <a:t> </a:t>
            </a:r>
            <a:r>
              <a:rPr lang="de-DE" sz="1400" dirty="0" err="1"/>
              <a:t>portfolio</a:t>
            </a:r>
            <a:endParaRPr lang="de-DE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dirty="0"/>
              <a:t>SCHUNK </a:t>
            </a:r>
            <a:r>
              <a:rPr lang="de-DE" sz="1400" dirty="0" err="1"/>
              <a:t>is</a:t>
            </a:r>
            <a:r>
              <a:rPr lang="de-DE" sz="1400" dirty="0"/>
              <a:t> </a:t>
            </a:r>
            <a:r>
              <a:rPr lang="de-DE" sz="1400" dirty="0" err="1"/>
              <a:t>chuck</a:t>
            </a:r>
            <a:r>
              <a:rPr lang="de-DE" sz="1400" dirty="0"/>
              <a:t> </a:t>
            </a:r>
            <a:r>
              <a:rPr lang="de-DE" sz="1400" dirty="0" err="1"/>
              <a:t>jaw</a:t>
            </a:r>
            <a:r>
              <a:rPr lang="de-DE" sz="1400" dirty="0"/>
              <a:t>-partner </a:t>
            </a:r>
            <a:r>
              <a:rPr lang="de-DE" sz="1400" dirty="0" err="1"/>
              <a:t>for</a:t>
            </a:r>
            <a:r>
              <a:rPr lang="de-DE" sz="1400" dirty="0"/>
              <a:t> SCHUNK-</a:t>
            </a:r>
            <a:r>
              <a:rPr lang="de-DE" sz="1400" dirty="0" err="1"/>
              <a:t>chucks</a:t>
            </a:r>
            <a:r>
              <a:rPr lang="de-DE" sz="1400" dirty="0"/>
              <a:t> </a:t>
            </a:r>
            <a:r>
              <a:rPr lang="de-DE" sz="1400" dirty="0" err="1"/>
              <a:t>or</a:t>
            </a:r>
            <a:r>
              <a:rPr lang="de-DE" sz="1400" dirty="0"/>
              <a:t> </a:t>
            </a:r>
            <a:r>
              <a:rPr lang="de-DE" sz="1400" dirty="0" err="1"/>
              <a:t>chucks</a:t>
            </a:r>
            <a:r>
              <a:rPr lang="de-DE" sz="1400" dirty="0"/>
              <a:t> </a:t>
            </a:r>
            <a:r>
              <a:rPr lang="de-DE" sz="1400" dirty="0" err="1"/>
              <a:t>from</a:t>
            </a:r>
            <a:r>
              <a:rPr lang="de-DE" sz="1400" dirty="0"/>
              <a:t> </a:t>
            </a:r>
            <a:r>
              <a:rPr lang="de-DE" sz="1400" dirty="0" err="1"/>
              <a:t>other</a:t>
            </a:r>
            <a:r>
              <a:rPr lang="de-DE" sz="1400" dirty="0"/>
              <a:t> </a:t>
            </a:r>
            <a:r>
              <a:rPr lang="de-DE" sz="1400" dirty="0" err="1"/>
              <a:t>providers</a:t>
            </a:r>
            <a:endParaRPr lang="de-DE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dirty="0"/>
              <a:t>Base, intermediate and top </a:t>
            </a:r>
            <a:r>
              <a:rPr lang="de-DE" sz="1400" dirty="0" err="1"/>
              <a:t>jaws</a:t>
            </a:r>
            <a:r>
              <a:rPr lang="de-DE" sz="1400" dirty="0"/>
              <a:t> </a:t>
            </a:r>
            <a:r>
              <a:rPr lang="de-DE" sz="1400" dirty="0" err="1"/>
              <a:t>from</a:t>
            </a:r>
            <a:r>
              <a:rPr lang="de-DE" sz="1400" dirty="0"/>
              <a:t> </a:t>
            </a:r>
            <a:r>
              <a:rPr lang="de-DE" sz="1400" dirty="0" err="1"/>
              <a:t>one</a:t>
            </a:r>
            <a:r>
              <a:rPr lang="de-DE" sz="1400" dirty="0"/>
              <a:t> source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dirty="0"/>
              <a:t>SCHUNK </a:t>
            </a:r>
            <a:r>
              <a:rPr lang="de-DE" sz="1400" dirty="0" err="1"/>
              <a:t>offers</a:t>
            </a:r>
            <a:r>
              <a:rPr lang="de-DE" sz="1400" dirty="0"/>
              <a:t> </a:t>
            </a:r>
            <a:r>
              <a:rPr lang="de-DE" sz="1400" dirty="0" err="1"/>
              <a:t>you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solution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dirty="0" err="1"/>
              <a:t>your</a:t>
            </a:r>
            <a:r>
              <a:rPr lang="de-DE" sz="1400" dirty="0"/>
              <a:t> </a:t>
            </a:r>
            <a:r>
              <a:rPr lang="de-DE" sz="1400" dirty="0" err="1"/>
              <a:t>clamping</a:t>
            </a:r>
            <a:r>
              <a:rPr lang="de-DE" sz="1400" dirty="0"/>
              <a:t> </a:t>
            </a:r>
            <a:r>
              <a:rPr lang="de-DE" sz="1400" dirty="0" err="1"/>
              <a:t>tasks</a:t>
            </a:r>
            <a:r>
              <a:rPr lang="de-DE" sz="1400" dirty="0"/>
              <a:t>:                                             </a:t>
            </a:r>
          </a:p>
          <a:p>
            <a:pPr>
              <a:lnSpc>
                <a:spcPct val="100000"/>
              </a:lnSpc>
            </a:pPr>
            <a:r>
              <a:rPr lang="de-DE" sz="1400" dirty="0"/>
              <a:t>       </a:t>
            </a:r>
            <a:r>
              <a:rPr lang="de-DE" sz="1400" b="1" dirty="0" err="1"/>
              <a:t>dynamic</a:t>
            </a:r>
            <a:r>
              <a:rPr lang="de-DE" sz="1400" b="1" dirty="0"/>
              <a:t> - </a:t>
            </a:r>
            <a:r>
              <a:rPr lang="de-DE" sz="1400" b="1" dirty="0" err="1"/>
              <a:t>precise</a:t>
            </a:r>
            <a:r>
              <a:rPr lang="de-DE" sz="1400" b="1" dirty="0"/>
              <a:t> – reliable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dirty="0"/>
              <a:t>Know-how out </a:t>
            </a:r>
            <a:r>
              <a:rPr lang="de-DE" sz="1400" dirty="0" err="1"/>
              <a:t>of</a:t>
            </a:r>
            <a:r>
              <a:rPr lang="de-DE" sz="1400" dirty="0"/>
              <a:t> 60 </a:t>
            </a:r>
            <a:r>
              <a:rPr lang="de-DE" sz="1400" dirty="0" err="1"/>
              <a:t>years</a:t>
            </a:r>
            <a:r>
              <a:rPr lang="de-DE" sz="1400" dirty="0"/>
              <a:t> </a:t>
            </a:r>
            <a:r>
              <a:rPr lang="de-DE" sz="1400" dirty="0" err="1"/>
              <a:t>chuck</a:t>
            </a:r>
            <a:r>
              <a:rPr lang="de-DE" sz="1400" dirty="0"/>
              <a:t> </a:t>
            </a:r>
            <a:r>
              <a:rPr lang="de-DE" sz="1400" dirty="0" err="1"/>
              <a:t>jaw-competence</a:t>
            </a:r>
            <a:endParaRPr lang="de-DE" sz="1400" dirty="0"/>
          </a:p>
          <a:p>
            <a:endParaRPr lang="de-DE" dirty="0"/>
          </a:p>
        </p:txBody>
      </p:sp>
      <p:sp>
        <p:nvSpPr>
          <p:cNvPr id="5" name="Fußzeilenplatzhalter 1">
            <a:extLst>
              <a:ext uri="{FF2B5EF4-FFF2-40B4-BE49-F238E27FC236}">
                <a16:creationId xmlns:a16="http://schemas.microsoft.com/office/drawing/2014/main" id="{9E567F49-C06A-41DB-93EE-7E04F60103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5231606" cy="274637"/>
          </a:xfrm>
        </p:spPr>
        <p:txBody>
          <a:bodyPr/>
          <a:lstStyle/>
          <a:p>
            <a:pPr algn="l"/>
            <a:r>
              <a:rPr lang="en-US"/>
              <a:t>chuck jaw program, product management, 2021</a:t>
            </a: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105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Chuck </a:t>
            </a:r>
            <a:r>
              <a:rPr lang="de-DE" dirty="0" err="1"/>
              <a:t>jaws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SCHUNK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de-DE" dirty="0"/>
              <a:t>Standard in </a:t>
            </a:r>
            <a:r>
              <a:rPr lang="de-DE" dirty="0" err="1"/>
              <a:t>quality</a:t>
            </a:r>
            <a:r>
              <a:rPr lang="de-DE" dirty="0"/>
              <a:t>, </a:t>
            </a:r>
            <a:r>
              <a:rPr lang="de-DE" dirty="0" err="1"/>
              <a:t>technology</a:t>
            </a:r>
            <a:r>
              <a:rPr lang="de-DE" dirty="0"/>
              <a:t> and </a:t>
            </a:r>
            <a:r>
              <a:rPr lang="de-DE" dirty="0" err="1"/>
              <a:t>product</a:t>
            </a:r>
            <a:r>
              <a:rPr lang="de-DE" dirty="0"/>
              <a:t> </a:t>
            </a:r>
            <a:r>
              <a:rPr lang="de-DE" dirty="0" err="1"/>
              <a:t>variety</a:t>
            </a:r>
            <a:endParaRPr lang="de-DE" dirty="0"/>
          </a:p>
          <a:p>
            <a:endParaRPr lang="de-DE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1400" dirty="0"/>
              <a:t>Grinding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slot</a:t>
            </a:r>
            <a:r>
              <a:rPr lang="de-DE" sz="1400" dirty="0"/>
              <a:t> and </a:t>
            </a:r>
            <a:r>
              <a:rPr lang="de-DE" sz="1400" dirty="0" err="1"/>
              <a:t>fine</a:t>
            </a:r>
            <a:r>
              <a:rPr lang="de-DE" sz="1400" dirty="0"/>
              <a:t> </a:t>
            </a:r>
            <a:r>
              <a:rPr lang="de-DE" sz="1400" dirty="0" err="1"/>
              <a:t>serration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hard</a:t>
            </a:r>
            <a:r>
              <a:rPr lang="de-DE" sz="1400" dirty="0"/>
              <a:t> </a:t>
            </a:r>
            <a:r>
              <a:rPr lang="de-DE" sz="1400" dirty="0" err="1"/>
              <a:t>chuck</a:t>
            </a:r>
            <a:r>
              <a:rPr lang="de-DE" sz="1400" dirty="0"/>
              <a:t> </a:t>
            </a:r>
            <a:r>
              <a:rPr lang="de-DE" sz="1400" dirty="0" err="1"/>
              <a:t>jaws</a:t>
            </a:r>
            <a:r>
              <a:rPr lang="de-DE" sz="1400" dirty="0"/>
              <a:t> and top </a:t>
            </a:r>
            <a:r>
              <a:rPr lang="de-DE" sz="1400" dirty="0" err="1"/>
              <a:t>jaws</a:t>
            </a:r>
            <a:endParaRPr lang="de-DE" sz="1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1400" dirty="0" err="1"/>
              <a:t>We</a:t>
            </a:r>
            <a:r>
              <a:rPr lang="de-DE" sz="1400" dirty="0"/>
              <a:t> </a:t>
            </a:r>
            <a:r>
              <a:rPr lang="de-DE" sz="1400" dirty="0" err="1"/>
              <a:t>achieve</a:t>
            </a:r>
            <a:r>
              <a:rPr lang="de-DE" sz="1400" dirty="0"/>
              <a:t> an </a:t>
            </a:r>
            <a:r>
              <a:rPr lang="de-DE" sz="1400" dirty="0" err="1"/>
              <a:t>improved</a:t>
            </a:r>
            <a:r>
              <a:rPr lang="de-DE" sz="1400" dirty="0"/>
              <a:t> </a:t>
            </a:r>
            <a:r>
              <a:rPr lang="de-DE" sz="1400" dirty="0" err="1"/>
              <a:t>repeat</a:t>
            </a:r>
            <a:r>
              <a:rPr lang="de-DE" sz="1400" dirty="0"/>
              <a:t> </a:t>
            </a:r>
            <a:r>
              <a:rPr lang="de-DE" sz="1400" dirty="0" err="1"/>
              <a:t>accuracy</a:t>
            </a:r>
            <a:endParaRPr lang="de-DE" sz="1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1400" dirty="0"/>
              <a:t>The </a:t>
            </a:r>
            <a:r>
              <a:rPr lang="de-DE" sz="1400" dirty="0" err="1"/>
              <a:t>base</a:t>
            </a:r>
            <a:r>
              <a:rPr lang="de-DE" sz="1400" dirty="0"/>
              <a:t> </a:t>
            </a:r>
            <a:r>
              <a:rPr lang="de-DE" sz="1400" dirty="0" err="1"/>
              <a:t>jaws</a:t>
            </a:r>
            <a:r>
              <a:rPr lang="de-DE" sz="1400" dirty="0"/>
              <a:t> </a:t>
            </a:r>
            <a:r>
              <a:rPr lang="de-DE" sz="1400" dirty="0" err="1"/>
              <a:t>are</a:t>
            </a:r>
            <a:r>
              <a:rPr lang="de-DE" sz="1400" dirty="0"/>
              <a:t> </a:t>
            </a:r>
            <a:r>
              <a:rPr lang="de-DE" sz="1400" dirty="0" err="1"/>
              <a:t>subject</a:t>
            </a:r>
            <a:r>
              <a:rPr lang="de-DE" sz="1400" dirty="0"/>
              <a:t> </a:t>
            </a:r>
            <a:r>
              <a:rPr lang="de-DE" sz="1400" dirty="0" err="1"/>
              <a:t>to</a:t>
            </a:r>
            <a:r>
              <a:rPr lang="de-DE" sz="1400" dirty="0"/>
              <a:t> </a:t>
            </a:r>
            <a:r>
              <a:rPr lang="de-DE" sz="1400" dirty="0" err="1"/>
              <a:t>less</a:t>
            </a:r>
            <a:r>
              <a:rPr lang="de-DE" sz="1400" dirty="0"/>
              <a:t> </a:t>
            </a:r>
            <a:r>
              <a:rPr lang="de-DE" sz="1400" dirty="0" err="1"/>
              <a:t>wear</a:t>
            </a:r>
            <a:r>
              <a:rPr lang="de-DE" sz="1400" dirty="0"/>
              <a:t> and last </a:t>
            </a:r>
            <a:r>
              <a:rPr lang="de-DE" sz="1400" dirty="0" err="1"/>
              <a:t>much</a:t>
            </a:r>
            <a:r>
              <a:rPr lang="de-DE" sz="1400" dirty="0"/>
              <a:t> </a:t>
            </a:r>
            <a:r>
              <a:rPr lang="de-DE" sz="1400" dirty="0" err="1"/>
              <a:t>longer</a:t>
            </a:r>
            <a:endParaRPr lang="de-DE" sz="1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1400" dirty="0"/>
              <a:t>Soft top </a:t>
            </a:r>
            <a:r>
              <a:rPr lang="de-DE" sz="1400" dirty="0" err="1"/>
              <a:t>jaws</a:t>
            </a:r>
            <a:r>
              <a:rPr lang="de-DE" sz="1400" dirty="0"/>
              <a:t> </a:t>
            </a:r>
            <a:r>
              <a:rPr lang="de-DE" sz="1400" dirty="0" err="1"/>
              <a:t>are</a:t>
            </a:r>
            <a:r>
              <a:rPr lang="de-DE" sz="1400" dirty="0"/>
              <a:t> </a:t>
            </a:r>
            <a:r>
              <a:rPr lang="de-DE" sz="1400" dirty="0" err="1"/>
              <a:t>milled</a:t>
            </a:r>
            <a:r>
              <a:rPr lang="de-DE" sz="1400" dirty="0"/>
              <a:t> </a:t>
            </a:r>
            <a:r>
              <a:rPr lang="de-DE" sz="1400" dirty="0" err="1"/>
              <a:t>evenly</a:t>
            </a:r>
            <a:r>
              <a:rPr lang="de-DE" sz="1400" dirty="0"/>
              <a:t> in </a:t>
            </a:r>
            <a:r>
              <a:rPr lang="de-DE" sz="1400" dirty="0" err="1"/>
              <a:t>height</a:t>
            </a:r>
            <a:r>
              <a:rPr lang="de-DE" sz="1400" dirty="0"/>
              <a:t> at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supporting</a:t>
            </a:r>
            <a:r>
              <a:rPr lang="de-DE" sz="1400" dirty="0"/>
              <a:t> </a:t>
            </a:r>
            <a:r>
              <a:rPr lang="de-DE" sz="1400" dirty="0" err="1"/>
              <a:t>face</a:t>
            </a:r>
            <a:r>
              <a:rPr lang="de-DE" sz="1400" dirty="0"/>
              <a:t>, in on </a:t>
            </a:r>
            <a:r>
              <a:rPr lang="de-DE" sz="1400" dirty="0" err="1"/>
              <a:t>set-up</a:t>
            </a:r>
            <a:r>
              <a:rPr lang="de-DE" sz="1400" dirty="0"/>
              <a:t> </a:t>
            </a:r>
            <a:r>
              <a:rPr lang="de-DE" sz="1400" dirty="0" err="1"/>
              <a:t>within</a:t>
            </a:r>
            <a:r>
              <a:rPr lang="de-DE" sz="1400" dirty="0"/>
              <a:t> 0.02 mm</a:t>
            </a:r>
          </a:p>
          <a:p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 sz="1400" dirty="0"/>
          </a:p>
        </p:txBody>
      </p:sp>
      <p:pic>
        <p:nvPicPr>
          <p:cNvPr id="8" name="Inhaltsplatzhalter 8">
            <a:extLst>
              <a:ext uri="{FF2B5EF4-FFF2-40B4-BE49-F238E27FC236}">
                <a16:creationId xmlns:a16="http://schemas.microsoft.com/office/drawing/2014/main" id="{AF0B0339-786B-4748-B191-2BAC9543DD00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221100" y="1112838"/>
            <a:ext cx="4362450" cy="1851437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7FAE1773-9091-4D5F-8F7C-446E5A7B54E2}"/>
              </a:ext>
            </a:extLst>
          </p:cNvPr>
          <p:cNvSpPr txBox="1"/>
          <p:nvPr/>
        </p:nvSpPr>
        <p:spPr>
          <a:xfrm rot="1710744">
            <a:off x="633214" y="3486475"/>
            <a:ext cx="2304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altLang="de-DE" sz="1600" b="1" dirty="0">
                <a:solidFill>
                  <a:schemeClr val="tx2"/>
                </a:solidFill>
              </a:rPr>
              <a:t> </a:t>
            </a:r>
            <a:r>
              <a:rPr lang="de-DE" altLang="de-DE" sz="1400" b="1" dirty="0">
                <a:solidFill>
                  <a:srgbClr val="00446B"/>
                </a:solidFill>
              </a:rPr>
              <a:t>Base </a:t>
            </a:r>
            <a:r>
              <a:rPr lang="de-DE" altLang="de-DE" sz="1400" b="1" dirty="0" err="1">
                <a:solidFill>
                  <a:srgbClr val="00446B"/>
                </a:solidFill>
              </a:rPr>
              <a:t>jaw</a:t>
            </a:r>
            <a:r>
              <a:rPr lang="de-DE" altLang="de-DE" sz="1400" b="1" dirty="0">
                <a:solidFill>
                  <a:srgbClr val="00446B"/>
                </a:solidFill>
              </a:rPr>
              <a:t> </a:t>
            </a:r>
            <a:r>
              <a:rPr lang="de-DE" altLang="de-DE" sz="1400" b="1" dirty="0" err="1">
                <a:solidFill>
                  <a:srgbClr val="00446B"/>
                </a:solidFill>
              </a:rPr>
              <a:t>with</a:t>
            </a:r>
            <a:r>
              <a:rPr lang="de-DE" altLang="de-DE" sz="1400" b="1" dirty="0">
                <a:solidFill>
                  <a:srgbClr val="00446B"/>
                </a:solidFill>
              </a:rPr>
              <a:t> </a:t>
            </a:r>
            <a:r>
              <a:rPr lang="de-DE" altLang="de-DE" sz="1400" b="1" dirty="0" err="1">
                <a:solidFill>
                  <a:srgbClr val="00446B"/>
                </a:solidFill>
              </a:rPr>
              <a:t>fine</a:t>
            </a:r>
            <a:r>
              <a:rPr lang="de-DE" altLang="de-DE" sz="1400" b="1" dirty="0">
                <a:solidFill>
                  <a:srgbClr val="00446B"/>
                </a:solidFill>
              </a:rPr>
              <a:t> </a:t>
            </a:r>
            <a:r>
              <a:rPr lang="de-DE" altLang="de-DE" sz="1400" b="1" dirty="0" err="1">
                <a:solidFill>
                  <a:srgbClr val="00446B"/>
                </a:solidFill>
              </a:rPr>
              <a:t>serration</a:t>
            </a:r>
            <a:endParaRPr lang="de-DE" altLang="de-DE" sz="1600" b="1" dirty="0">
              <a:solidFill>
                <a:srgbClr val="00446B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2C77F20-571F-454C-A34B-AAF865594476}"/>
              </a:ext>
            </a:extLst>
          </p:cNvPr>
          <p:cNvSpPr txBox="1"/>
          <p:nvPr/>
        </p:nvSpPr>
        <p:spPr>
          <a:xfrm rot="1691899">
            <a:off x="2312094" y="3446858"/>
            <a:ext cx="14576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altLang="de-DE" sz="1400" b="1" dirty="0">
                <a:solidFill>
                  <a:srgbClr val="00446B"/>
                </a:solidFill>
              </a:rPr>
              <a:t>Ground </a:t>
            </a:r>
            <a:r>
              <a:rPr lang="de-DE" altLang="de-DE" sz="1400" b="1" dirty="0" err="1">
                <a:solidFill>
                  <a:srgbClr val="00446B"/>
                </a:solidFill>
              </a:rPr>
              <a:t>serration</a:t>
            </a:r>
            <a:endParaRPr lang="de-DE" altLang="de-DE" sz="1400" b="1" dirty="0">
              <a:solidFill>
                <a:srgbClr val="00446B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780B6C7-F669-401C-9DCA-7BD819CC8150}"/>
              </a:ext>
            </a:extLst>
          </p:cNvPr>
          <p:cNvSpPr txBox="1"/>
          <p:nvPr/>
        </p:nvSpPr>
        <p:spPr>
          <a:xfrm rot="1694683">
            <a:off x="2973295" y="3295176"/>
            <a:ext cx="24404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>
                <a:solidFill>
                  <a:srgbClr val="00446B"/>
                </a:solidFill>
              </a:rPr>
              <a:t>Fine </a:t>
            </a:r>
            <a:r>
              <a:rPr lang="de-DE" sz="1400" b="1" dirty="0" err="1">
                <a:solidFill>
                  <a:srgbClr val="00446B"/>
                </a:solidFill>
              </a:rPr>
              <a:t>milled</a:t>
            </a:r>
            <a:r>
              <a:rPr lang="de-DE" sz="1400" b="1" dirty="0">
                <a:solidFill>
                  <a:srgbClr val="00446B"/>
                </a:solidFill>
              </a:rPr>
              <a:t> </a:t>
            </a:r>
            <a:r>
              <a:rPr lang="de-DE" sz="1400" b="1" dirty="0" err="1">
                <a:solidFill>
                  <a:srgbClr val="00446B"/>
                </a:solidFill>
              </a:rPr>
              <a:t>tongue</a:t>
            </a:r>
            <a:r>
              <a:rPr lang="de-DE" sz="1400" b="1" dirty="0">
                <a:solidFill>
                  <a:srgbClr val="00446B"/>
                </a:solidFill>
              </a:rPr>
              <a:t> and groove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6364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2">
            <a:extLst>
              <a:ext uri="{FF2B5EF4-FFF2-40B4-BE49-F238E27FC236}">
                <a16:creationId xmlns:a16="http://schemas.microsoft.com/office/drawing/2014/main" id="{D6DBC654-F0AF-42AF-BC93-77A9F9267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" y="160339"/>
            <a:ext cx="7886700" cy="864000"/>
          </a:xfrm>
        </p:spPr>
        <p:txBody>
          <a:bodyPr>
            <a:normAutofit/>
          </a:bodyPr>
          <a:lstStyle/>
          <a:p>
            <a:r>
              <a:rPr lang="de-DE" sz="2800" b="1" dirty="0">
                <a:solidFill>
                  <a:srgbClr val="003D6A"/>
                </a:solidFill>
              </a:rPr>
              <a:t>Standard in </a:t>
            </a:r>
            <a:r>
              <a:rPr lang="de-DE" sz="2800" b="1" dirty="0" err="1">
                <a:solidFill>
                  <a:srgbClr val="003D6A"/>
                </a:solidFill>
              </a:rPr>
              <a:t>quality</a:t>
            </a:r>
            <a:r>
              <a:rPr lang="de-DE" sz="2800" b="1" dirty="0">
                <a:solidFill>
                  <a:srgbClr val="003D6A"/>
                </a:solidFill>
              </a:rPr>
              <a:t>, </a:t>
            </a:r>
            <a:r>
              <a:rPr lang="de-DE" sz="2800" b="1" dirty="0" err="1">
                <a:solidFill>
                  <a:srgbClr val="003D6A"/>
                </a:solidFill>
              </a:rPr>
              <a:t>technology</a:t>
            </a:r>
            <a:r>
              <a:rPr lang="de-DE" sz="2800" b="1" dirty="0">
                <a:solidFill>
                  <a:srgbClr val="003D6A"/>
                </a:solidFill>
              </a:rPr>
              <a:t> und </a:t>
            </a:r>
            <a:r>
              <a:rPr lang="de-DE" sz="2800" b="1" dirty="0" err="1">
                <a:solidFill>
                  <a:srgbClr val="003D6A"/>
                </a:solidFill>
              </a:rPr>
              <a:t>product</a:t>
            </a:r>
            <a:r>
              <a:rPr lang="de-DE" sz="2800" b="1" dirty="0">
                <a:solidFill>
                  <a:srgbClr val="003D6A"/>
                </a:solidFill>
              </a:rPr>
              <a:t> </a:t>
            </a:r>
            <a:r>
              <a:rPr lang="de-DE" sz="2800" b="1" dirty="0" err="1">
                <a:solidFill>
                  <a:srgbClr val="003D6A"/>
                </a:solidFill>
              </a:rPr>
              <a:t>variety</a:t>
            </a:r>
            <a:endParaRPr lang="de-DE" dirty="0"/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4F2FAF6B-9F77-43A2-B02D-62100DFD89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9550" y="1112838"/>
            <a:ext cx="7886700" cy="2854325"/>
          </a:xfrm>
        </p:spPr>
        <p:txBody>
          <a:bodyPr/>
          <a:lstStyle/>
          <a:p>
            <a:pPr marL="0" lvl="1">
              <a:defRPr/>
            </a:pPr>
            <a:r>
              <a:rPr lang="de-DE" sz="1400" dirty="0"/>
              <a:t>A </a:t>
            </a:r>
            <a:r>
              <a:rPr lang="de-DE" sz="1400" dirty="0" err="1"/>
              <a:t>ground</a:t>
            </a:r>
            <a:r>
              <a:rPr lang="de-DE" sz="1400" dirty="0"/>
              <a:t> </a:t>
            </a:r>
            <a:r>
              <a:rPr lang="de-DE" sz="1400" dirty="0" err="1"/>
              <a:t>serration</a:t>
            </a:r>
            <a:r>
              <a:rPr lang="de-DE" sz="1400" dirty="0"/>
              <a:t> </a:t>
            </a:r>
            <a:r>
              <a:rPr lang="de-DE" sz="1400" dirty="0" err="1"/>
              <a:t>is</a:t>
            </a:r>
            <a:r>
              <a:rPr lang="de-DE" sz="1400" dirty="0"/>
              <a:t> </a:t>
            </a:r>
            <a:r>
              <a:rPr lang="de-DE" sz="1400" dirty="0" err="1"/>
              <a:t>more</a:t>
            </a:r>
            <a:r>
              <a:rPr lang="de-DE" sz="1400" dirty="0"/>
              <a:t> </a:t>
            </a:r>
            <a:r>
              <a:rPr lang="de-DE" sz="1400" dirty="0" err="1"/>
              <a:t>precise</a:t>
            </a:r>
            <a:r>
              <a:rPr lang="de-DE" sz="1400" dirty="0"/>
              <a:t> and </a:t>
            </a:r>
            <a:r>
              <a:rPr lang="de-DE" sz="1400" dirty="0" err="1"/>
              <a:t>has</a:t>
            </a:r>
            <a:r>
              <a:rPr lang="de-DE" sz="1400" dirty="0"/>
              <a:t> a </a:t>
            </a:r>
            <a:r>
              <a:rPr lang="de-DE" sz="1400" dirty="0" err="1"/>
              <a:t>more</a:t>
            </a:r>
            <a:r>
              <a:rPr lang="de-DE" sz="1400" dirty="0"/>
              <a:t> </a:t>
            </a:r>
            <a:r>
              <a:rPr lang="de-DE" sz="1400" dirty="0" err="1"/>
              <a:t>exact</a:t>
            </a:r>
            <a:r>
              <a:rPr lang="de-DE" sz="1400" dirty="0"/>
              <a:t> fit </a:t>
            </a:r>
            <a:r>
              <a:rPr lang="de-DE" sz="1400" dirty="0" err="1"/>
              <a:t>than</a:t>
            </a:r>
            <a:r>
              <a:rPr lang="de-DE" sz="1400" dirty="0"/>
              <a:t> a </a:t>
            </a:r>
            <a:r>
              <a:rPr lang="de-DE" sz="1400" dirty="0" err="1"/>
              <a:t>milled</a:t>
            </a:r>
            <a:r>
              <a:rPr lang="de-DE" sz="1400" dirty="0"/>
              <a:t> </a:t>
            </a:r>
            <a:r>
              <a:rPr lang="de-DE" sz="1400" dirty="0" err="1"/>
              <a:t>serration</a:t>
            </a:r>
            <a:endParaRPr lang="de-DE" sz="1400" dirty="0"/>
          </a:p>
        </p:txBody>
      </p:sp>
      <p:sp>
        <p:nvSpPr>
          <p:cNvPr id="5" name="Fußzeilenplatzhalter 1">
            <a:extLst>
              <a:ext uri="{FF2B5EF4-FFF2-40B4-BE49-F238E27FC236}">
                <a16:creationId xmlns:a16="http://schemas.microsoft.com/office/drawing/2014/main" id="{9E567F49-C06A-41DB-93EE-7E04F60103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5231606" cy="274637"/>
          </a:xfrm>
        </p:spPr>
        <p:txBody>
          <a:bodyPr/>
          <a:lstStyle/>
          <a:p>
            <a:pPr algn="l"/>
            <a:r>
              <a:rPr lang="en-US"/>
              <a:t>chuck jaw program, product management, 2021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C595621-CEAF-4673-B4BE-FB87F20E8D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686" y="1704503"/>
            <a:ext cx="3487214" cy="246299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FA89AD6-87FE-4270-94D5-1390BB69FF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0626" y="1704503"/>
            <a:ext cx="3500259" cy="24538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4045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39592B53-FD03-4FCA-A138-E7630AC4D87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989" y="0"/>
            <a:ext cx="5759612" cy="4406261"/>
          </a:xfrm>
          <a:prstGeom prst="rect">
            <a:avLst/>
          </a:prstGeom>
        </p:spPr>
      </p:pic>
      <p:sp>
        <p:nvSpPr>
          <p:cNvPr id="8" name="Titel 2">
            <a:extLst>
              <a:ext uri="{FF2B5EF4-FFF2-40B4-BE49-F238E27FC236}">
                <a16:creationId xmlns:a16="http://schemas.microsoft.com/office/drawing/2014/main" id="{D6DBC654-F0AF-42AF-BC93-77A9F9267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" y="160339"/>
            <a:ext cx="7886700" cy="864000"/>
          </a:xfrm>
        </p:spPr>
        <p:txBody>
          <a:bodyPr>
            <a:normAutofit/>
          </a:bodyPr>
          <a:lstStyle/>
          <a:p>
            <a:r>
              <a:rPr lang="de-DE" sz="2800" b="1" dirty="0">
                <a:solidFill>
                  <a:srgbClr val="003D6A"/>
                </a:solidFill>
              </a:rPr>
              <a:t>SCHUNK Chuck </a:t>
            </a:r>
            <a:r>
              <a:rPr lang="de-DE" sz="2800" b="1" dirty="0" err="1">
                <a:solidFill>
                  <a:srgbClr val="003D6A"/>
                </a:solidFill>
              </a:rPr>
              <a:t>Jaw</a:t>
            </a:r>
            <a:r>
              <a:rPr lang="de-DE" sz="2800" b="1" dirty="0">
                <a:solidFill>
                  <a:srgbClr val="003D6A"/>
                </a:solidFill>
              </a:rPr>
              <a:t> Quick Finder on </a:t>
            </a:r>
            <a:r>
              <a:rPr lang="de-DE" sz="2800" b="1" dirty="0" err="1">
                <a:solidFill>
                  <a:srgbClr val="003D6A"/>
                </a:solidFill>
              </a:rPr>
              <a:t>the</a:t>
            </a:r>
            <a:r>
              <a:rPr lang="de-DE" sz="2800" b="1" dirty="0">
                <a:solidFill>
                  <a:srgbClr val="003D6A"/>
                </a:solidFill>
              </a:rPr>
              <a:t> Internet</a:t>
            </a:r>
            <a:endParaRPr lang="de-DE" dirty="0"/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4F2FAF6B-9F77-43A2-B02D-62100DFD89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9550" y="1112838"/>
            <a:ext cx="7886700" cy="2854325"/>
          </a:xfrm>
        </p:spPr>
        <p:txBody>
          <a:bodyPr>
            <a:normAutofit/>
          </a:bodyPr>
          <a:lstStyle/>
          <a:p>
            <a:pPr marL="285750" indent="-285750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de-DE" sz="1400" dirty="0"/>
          </a:p>
          <a:p>
            <a:pPr marL="285750" indent="-285750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de-DE" sz="1400" dirty="0"/>
              <a:t>More </a:t>
            </a:r>
            <a:r>
              <a:rPr lang="de-DE" sz="1400" dirty="0" err="1"/>
              <a:t>than</a:t>
            </a:r>
            <a:r>
              <a:rPr lang="de-DE" sz="1400" dirty="0"/>
              <a:t> </a:t>
            </a:r>
            <a:r>
              <a:rPr lang="de-DE" sz="1400" b="1" dirty="0"/>
              <a:t>1.200</a:t>
            </a:r>
            <a:r>
              <a:rPr lang="de-DE" sz="1400" dirty="0"/>
              <a:t> different </a:t>
            </a:r>
            <a:r>
              <a:rPr lang="de-DE" sz="1400" dirty="0" err="1"/>
              <a:t>chuck</a:t>
            </a:r>
            <a:r>
              <a:rPr lang="de-DE" sz="1400" dirty="0"/>
              <a:t> </a:t>
            </a:r>
            <a:r>
              <a:rPr lang="de-DE" sz="1400" dirty="0" err="1"/>
              <a:t>jaw</a:t>
            </a:r>
            <a:r>
              <a:rPr lang="de-DE" sz="1400" dirty="0"/>
              <a:t> </a:t>
            </a:r>
            <a:r>
              <a:rPr lang="de-DE" sz="1400" dirty="0" err="1"/>
              <a:t>types</a:t>
            </a:r>
            <a:endParaRPr lang="de-DE" sz="1400" dirty="0"/>
          </a:p>
          <a:p>
            <a:pPr marL="285750" indent="-285750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de-DE" sz="1400" dirty="0"/>
              <a:t>All </a:t>
            </a:r>
            <a:r>
              <a:rPr lang="de-DE" sz="1400" dirty="0" err="1"/>
              <a:t>products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common</a:t>
            </a:r>
            <a:r>
              <a:rPr lang="de-DE" sz="1400" dirty="0"/>
              <a:t> </a:t>
            </a:r>
            <a:r>
              <a:rPr lang="de-DE" sz="1400" dirty="0" err="1"/>
              <a:t>lathe</a:t>
            </a:r>
            <a:r>
              <a:rPr lang="de-DE" sz="1400" dirty="0"/>
              <a:t> </a:t>
            </a:r>
            <a:r>
              <a:rPr lang="de-DE" sz="1400" dirty="0" err="1"/>
              <a:t>chucks</a:t>
            </a:r>
            <a:r>
              <a:rPr lang="de-DE" sz="1400" dirty="0"/>
              <a:t> </a:t>
            </a:r>
            <a:r>
              <a:rPr lang="de-DE" sz="1400" dirty="0" err="1"/>
              <a:t>manufactors</a:t>
            </a:r>
            <a:r>
              <a:rPr lang="de-DE" sz="1400" dirty="0"/>
              <a:t> </a:t>
            </a:r>
            <a:r>
              <a:rPr lang="de-DE" sz="1400" b="1" dirty="0" err="1"/>
              <a:t>including</a:t>
            </a:r>
            <a:r>
              <a:rPr lang="de-DE" sz="1400" b="1" dirty="0"/>
              <a:t> </a:t>
            </a:r>
            <a:r>
              <a:rPr lang="de-DE" sz="1400" b="1" dirty="0" err="1"/>
              <a:t>accessories</a:t>
            </a:r>
            <a:endParaRPr lang="de-DE" sz="1400" b="1" dirty="0"/>
          </a:p>
          <a:p>
            <a:pPr marL="285750" indent="-285750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de-DE" sz="1400" dirty="0" err="1"/>
              <a:t>Prescribe</a:t>
            </a:r>
            <a:r>
              <a:rPr lang="de-DE" sz="1400" dirty="0"/>
              <a:t> </a:t>
            </a:r>
            <a:r>
              <a:rPr lang="de-DE" sz="1400" dirty="0" err="1"/>
              <a:t>selection</a:t>
            </a:r>
            <a:r>
              <a:rPr lang="de-DE" sz="1400" dirty="0"/>
              <a:t> </a:t>
            </a:r>
            <a:r>
              <a:rPr lang="de-DE" sz="1400" dirty="0" err="1"/>
              <a:t>menus</a:t>
            </a:r>
            <a:r>
              <a:rPr lang="de-DE" sz="1400" dirty="0"/>
              <a:t> </a:t>
            </a:r>
            <a:r>
              <a:rPr lang="de-DE" sz="1400" b="1" dirty="0" err="1"/>
              <a:t>facilitate</a:t>
            </a:r>
            <a:r>
              <a:rPr lang="de-DE" sz="1400" b="1" dirty="0"/>
              <a:t> </a:t>
            </a:r>
            <a:r>
              <a:rPr lang="de-DE" sz="1400" b="1" dirty="0" err="1"/>
              <a:t>the</a:t>
            </a:r>
            <a:r>
              <a:rPr lang="de-DE" sz="1400" b="1" dirty="0"/>
              <a:t> </a:t>
            </a:r>
            <a:r>
              <a:rPr lang="de-DE" sz="1400" b="1" dirty="0" err="1"/>
              <a:t>search</a:t>
            </a:r>
            <a:endParaRPr lang="de-DE" sz="1400" b="1" dirty="0"/>
          </a:p>
          <a:p>
            <a:pPr marL="285750" indent="-285750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de-DE" sz="1400" dirty="0" err="1"/>
              <a:t>Suitable</a:t>
            </a:r>
            <a:r>
              <a:rPr lang="de-DE" sz="1400" dirty="0"/>
              <a:t> </a:t>
            </a:r>
            <a:r>
              <a:rPr lang="de-DE" sz="1400" dirty="0" err="1"/>
              <a:t>chuck</a:t>
            </a:r>
            <a:r>
              <a:rPr lang="de-DE" sz="1400" dirty="0"/>
              <a:t> </a:t>
            </a:r>
            <a:r>
              <a:rPr lang="de-DE" sz="1400" dirty="0" err="1"/>
              <a:t>jaws</a:t>
            </a:r>
            <a:r>
              <a:rPr lang="de-DE" sz="1400" dirty="0"/>
              <a:t> </a:t>
            </a:r>
            <a:r>
              <a:rPr lang="de-DE" sz="1400" dirty="0" err="1"/>
              <a:t>with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associated</a:t>
            </a:r>
            <a:r>
              <a:rPr lang="de-DE" sz="1400" dirty="0"/>
              <a:t> </a:t>
            </a:r>
            <a:r>
              <a:rPr lang="de-DE" sz="1400" dirty="0" err="1"/>
              <a:t>accessory</a:t>
            </a:r>
            <a:r>
              <a:rPr lang="de-DE" sz="1400" dirty="0"/>
              <a:t> </a:t>
            </a:r>
            <a:r>
              <a:rPr lang="de-DE" sz="1400" dirty="0" err="1"/>
              <a:t>products</a:t>
            </a:r>
            <a:r>
              <a:rPr lang="de-DE" sz="1400" dirty="0"/>
              <a:t> </a:t>
            </a:r>
            <a:r>
              <a:rPr lang="de-DE" sz="1400" dirty="0" err="1"/>
              <a:t>are</a:t>
            </a:r>
            <a:r>
              <a:rPr lang="de-DE" sz="1400" dirty="0"/>
              <a:t> </a:t>
            </a:r>
            <a:r>
              <a:rPr lang="de-DE" sz="1400" dirty="0" err="1"/>
              <a:t>presented</a:t>
            </a:r>
            <a:endParaRPr lang="de-DE" sz="1400" dirty="0"/>
          </a:p>
          <a:p>
            <a:pPr marL="285750" indent="-285750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de-DE" sz="1400" dirty="0"/>
              <a:t>An online form </a:t>
            </a:r>
            <a:r>
              <a:rPr lang="de-DE" sz="1400" dirty="0" err="1"/>
              <a:t>enables</a:t>
            </a:r>
            <a:r>
              <a:rPr lang="de-DE" sz="1400" dirty="0"/>
              <a:t> a </a:t>
            </a:r>
            <a:r>
              <a:rPr lang="de-DE" sz="1400" b="1" dirty="0" err="1"/>
              <a:t>clear</a:t>
            </a:r>
            <a:r>
              <a:rPr lang="de-DE" sz="1400" b="1" dirty="0"/>
              <a:t> </a:t>
            </a:r>
            <a:r>
              <a:rPr lang="de-DE" sz="1400" b="1" dirty="0" err="1"/>
              <a:t>enquiry</a:t>
            </a:r>
            <a:endParaRPr lang="de-DE" sz="1400" b="1" dirty="0"/>
          </a:p>
          <a:p>
            <a:pPr marL="285750" indent="-285750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de-DE" sz="1400" dirty="0" err="1"/>
              <a:t>Quotations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dirty="0" err="1"/>
              <a:t>standard</a:t>
            </a:r>
            <a:r>
              <a:rPr lang="de-DE" sz="1400" dirty="0"/>
              <a:t> </a:t>
            </a:r>
            <a:r>
              <a:rPr lang="de-DE" sz="1400" dirty="0" err="1"/>
              <a:t>chuck</a:t>
            </a:r>
            <a:r>
              <a:rPr lang="de-DE" sz="1400" dirty="0"/>
              <a:t> </a:t>
            </a:r>
            <a:r>
              <a:rPr lang="de-DE" sz="1400" dirty="0" err="1"/>
              <a:t>jaws</a:t>
            </a:r>
            <a:r>
              <a:rPr lang="de-DE" sz="1400" dirty="0"/>
              <a:t> </a:t>
            </a:r>
            <a:r>
              <a:rPr lang="de-DE" sz="1400" dirty="0" err="1"/>
              <a:t>are</a:t>
            </a:r>
            <a:r>
              <a:rPr lang="de-DE" sz="1400" dirty="0"/>
              <a:t> </a:t>
            </a:r>
            <a:r>
              <a:rPr lang="de-DE" sz="1400" dirty="0" err="1"/>
              <a:t>guaranteed</a:t>
            </a:r>
            <a:r>
              <a:rPr lang="de-DE" sz="1400" dirty="0"/>
              <a:t> </a:t>
            </a:r>
            <a:r>
              <a:rPr lang="de-DE" sz="1400" dirty="0" err="1"/>
              <a:t>within</a:t>
            </a:r>
            <a:r>
              <a:rPr lang="de-DE" sz="1400" dirty="0"/>
              <a:t> 55 </a:t>
            </a:r>
            <a:r>
              <a:rPr lang="de-DE" sz="1400" dirty="0" err="1"/>
              <a:t>minutes</a:t>
            </a:r>
            <a:r>
              <a:rPr lang="de-DE" sz="1400" dirty="0"/>
              <a:t> after </a:t>
            </a:r>
            <a:r>
              <a:rPr lang="de-DE" sz="1400" dirty="0" err="1"/>
              <a:t>receipt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enquiry</a:t>
            </a:r>
            <a:r>
              <a:rPr lang="de-DE" sz="1400" dirty="0"/>
              <a:t> </a:t>
            </a:r>
            <a:r>
              <a:rPr lang="de-DE" sz="1400" b="1" dirty="0"/>
              <a:t>on all </a:t>
            </a:r>
            <a:r>
              <a:rPr lang="de-DE" sz="1400" b="1" dirty="0" err="1"/>
              <a:t>workdays</a:t>
            </a:r>
            <a:r>
              <a:rPr lang="de-DE" sz="1400" b="1" dirty="0"/>
              <a:t> </a:t>
            </a:r>
            <a:r>
              <a:rPr lang="de-DE" sz="1400" dirty="0" err="1"/>
              <a:t>between</a:t>
            </a:r>
            <a:r>
              <a:rPr lang="de-DE" sz="1400" dirty="0"/>
              <a:t> 7 a.m. and 5 p.m.</a:t>
            </a:r>
            <a:endParaRPr lang="de-DE" sz="1400" b="1" dirty="0"/>
          </a:p>
          <a:p>
            <a:pPr marL="285750" indent="-285750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de-DE" sz="1400" dirty="0"/>
              <a:t>Information </a:t>
            </a:r>
            <a:r>
              <a:rPr lang="de-DE" sz="1400" dirty="0" err="1"/>
              <a:t>retrieval</a:t>
            </a:r>
            <a:r>
              <a:rPr lang="de-DE" sz="1400" dirty="0"/>
              <a:t> and </a:t>
            </a:r>
            <a:r>
              <a:rPr lang="de-DE" sz="1400" dirty="0" err="1"/>
              <a:t>requests</a:t>
            </a:r>
            <a:r>
              <a:rPr lang="de-DE" sz="1400" dirty="0"/>
              <a:t> </a:t>
            </a:r>
            <a:r>
              <a:rPr lang="de-DE" sz="1400" dirty="0" err="1"/>
              <a:t>are</a:t>
            </a:r>
            <a:r>
              <a:rPr lang="de-DE" sz="1400" dirty="0"/>
              <a:t> possible online </a:t>
            </a:r>
            <a:r>
              <a:rPr lang="de-DE" sz="1400" b="1" dirty="0"/>
              <a:t>24 </a:t>
            </a:r>
            <a:r>
              <a:rPr lang="de-DE" sz="1400" b="1" dirty="0" err="1"/>
              <a:t>hours</a:t>
            </a:r>
            <a:r>
              <a:rPr lang="de-DE" sz="1400" b="1" dirty="0"/>
              <a:t> a </a:t>
            </a:r>
            <a:r>
              <a:rPr lang="de-DE" sz="1400" b="1" dirty="0" err="1"/>
              <a:t>day</a:t>
            </a:r>
            <a:endParaRPr lang="de-DE" sz="1400" b="1" dirty="0"/>
          </a:p>
          <a:p>
            <a:pPr fontAlgn="auto">
              <a:spcAft>
                <a:spcPts val="0"/>
              </a:spcAft>
              <a:defRPr/>
            </a:pPr>
            <a:endParaRPr lang="de-DE" sz="1400" dirty="0"/>
          </a:p>
          <a:p>
            <a:pPr fontAlgn="auto">
              <a:spcAft>
                <a:spcPts val="0"/>
              </a:spcAft>
              <a:defRPr/>
            </a:pPr>
            <a:r>
              <a:rPr lang="de-DE" sz="1400" dirty="0"/>
              <a:t>		</a:t>
            </a:r>
            <a:r>
              <a:rPr lang="de-DE" sz="1400" b="1" dirty="0"/>
              <a:t> https://schunk.com/de_en/clamping-technology/quickfinder/#//</a:t>
            </a:r>
          </a:p>
          <a:p>
            <a:pPr fontAlgn="auto">
              <a:spcAft>
                <a:spcPts val="0"/>
              </a:spcAft>
              <a:defRPr/>
            </a:pPr>
            <a:endParaRPr lang="de-DE" sz="2000" dirty="0"/>
          </a:p>
          <a:p>
            <a:endParaRPr lang="de-DE" dirty="0"/>
          </a:p>
        </p:txBody>
      </p:sp>
      <p:sp>
        <p:nvSpPr>
          <p:cNvPr id="5" name="Fußzeilenplatzhalter 1">
            <a:extLst>
              <a:ext uri="{FF2B5EF4-FFF2-40B4-BE49-F238E27FC236}">
                <a16:creationId xmlns:a16="http://schemas.microsoft.com/office/drawing/2014/main" id="{9E567F49-C06A-41DB-93EE-7E04F60103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5231606" cy="274637"/>
          </a:xfrm>
        </p:spPr>
        <p:txBody>
          <a:bodyPr/>
          <a:lstStyle/>
          <a:p>
            <a:pPr algn="l"/>
            <a:r>
              <a:rPr lang="en-US"/>
              <a:t>chuck jaw program, product management, 2021</a:t>
            </a:r>
            <a:endParaRPr lang="de-DE" dirty="0"/>
          </a:p>
        </p:txBody>
      </p:sp>
      <p:pic>
        <p:nvPicPr>
          <p:cNvPr id="7" name="Grafik 6" descr="Ein Bild, das Pfeil enthält.&#10;&#10;Automatisch generierte Beschreibung">
            <a:extLst>
              <a:ext uri="{FF2B5EF4-FFF2-40B4-BE49-F238E27FC236}">
                <a16:creationId xmlns:a16="http://schemas.microsoft.com/office/drawing/2014/main" id="{C8899672-519B-48A1-919C-29DF70C5B3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181" y="3602514"/>
            <a:ext cx="526569" cy="3646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8269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7A081D-E07F-4576-B03A-D305107A0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SCHUNK </a:t>
            </a:r>
            <a:r>
              <a:rPr lang="de-DE" dirty="0" err="1"/>
              <a:t>chuck</a:t>
            </a:r>
            <a:r>
              <a:rPr lang="de-DE" dirty="0"/>
              <a:t> </a:t>
            </a:r>
            <a:r>
              <a:rPr lang="de-DE" dirty="0" err="1"/>
              <a:t>jaw</a:t>
            </a:r>
            <a:r>
              <a:rPr lang="de-DE" dirty="0"/>
              <a:t> </a:t>
            </a:r>
            <a:r>
              <a:rPr lang="de-DE" dirty="0" err="1"/>
              <a:t>app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smart </a:t>
            </a:r>
            <a:r>
              <a:rPr lang="de-DE" dirty="0" err="1"/>
              <a:t>devices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BE138BF-8A3D-4364-8D9E-C8EFA0C3F6E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de-DE" sz="1400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1400" dirty="0"/>
              <a:t>Any time </a:t>
            </a:r>
            <a:r>
              <a:rPr lang="de-DE" sz="1400" dirty="0" err="1"/>
              <a:t>available</a:t>
            </a:r>
            <a:r>
              <a:rPr lang="de-DE" sz="1400" dirty="0"/>
              <a:t> via mobile </a:t>
            </a:r>
            <a:r>
              <a:rPr lang="de-DE" sz="1400" dirty="0" err="1"/>
              <a:t>phone</a:t>
            </a:r>
            <a:r>
              <a:rPr lang="de-DE" sz="1400" dirty="0"/>
              <a:t> </a:t>
            </a:r>
            <a:r>
              <a:rPr lang="de-DE" sz="1400" dirty="0" err="1"/>
              <a:t>or</a:t>
            </a:r>
            <a:r>
              <a:rPr lang="de-DE" sz="1400" dirty="0"/>
              <a:t> </a:t>
            </a:r>
            <a:r>
              <a:rPr lang="de-DE" sz="1400" dirty="0" err="1"/>
              <a:t>tablet</a:t>
            </a:r>
            <a:r>
              <a:rPr lang="de-DE" sz="1400" dirty="0"/>
              <a:t> </a:t>
            </a:r>
            <a:r>
              <a:rPr lang="de-DE" sz="1400" dirty="0" err="1"/>
              <a:t>pc</a:t>
            </a:r>
            <a:endParaRPr lang="de-DE" sz="1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400" dirty="0"/>
              <a:t>Complete SCHUNK clamping jaw range always at hand and quickly ordered</a:t>
            </a:r>
            <a:endParaRPr lang="de-DE" sz="1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1400" dirty="0" err="1"/>
              <a:t>Faster</a:t>
            </a:r>
            <a:r>
              <a:rPr lang="de-DE" sz="1400" dirty="0"/>
              <a:t> </a:t>
            </a:r>
            <a:r>
              <a:rPr lang="de-DE" sz="1400" dirty="0" err="1"/>
              <a:t>through</a:t>
            </a:r>
            <a:r>
              <a:rPr lang="de-DE" sz="1400" dirty="0"/>
              <a:t> </a:t>
            </a:r>
            <a:r>
              <a:rPr lang="de-DE" sz="1400" dirty="0" err="1"/>
              <a:t>guided</a:t>
            </a:r>
            <a:r>
              <a:rPr lang="de-DE" sz="1400" dirty="0"/>
              <a:t> </a:t>
            </a:r>
            <a:r>
              <a:rPr lang="de-DE" sz="1400" dirty="0" err="1"/>
              <a:t>product</a:t>
            </a:r>
            <a:r>
              <a:rPr lang="de-DE" sz="1400" dirty="0"/>
              <a:t> </a:t>
            </a:r>
            <a:r>
              <a:rPr lang="de-DE" sz="1400" dirty="0" err="1"/>
              <a:t>search</a:t>
            </a:r>
            <a:endParaRPr lang="de-DE" sz="1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1400" dirty="0"/>
              <a:t>Find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right</a:t>
            </a:r>
            <a:r>
              <a:rPr lang="de-DE" sz="1400" dirty="0"/>
              <a:t> </a:t>
            </a:r>
            <a:r>
              <a:rPr lang="de-DE" sz="1400" dirty="0" err="1"/>
              <a:t>jaw</a:t>
            </a:r>
            <a:r>
              <a:rPr lang="de-DE" sz="1400" dirty="0"/>
              <a:t> </a:t>
            </a:r>
            <a:r>
              <a:rPr lang="de-DE" sz="1400" dirty="0" err="1"/>
              <a:t>faster</a:t>
            </a:r>
            <a:endParaRPr lang="de-DE" sz="1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1400" dirty="0"/>
              <a:t>A </a:t>
            </a:r>
            <a:r>
              <a:rPr lang="de-DE" sz="1400" dirty="0" err="1"/>
              <a:t>faster</a:t>
            </a:r>
            <a:r>
              <a:rPr lang="de-DE" sz="1400" dirty="0"/>
              <a:t> </a:t>
            </a:r>
            <a:r>
              <a:rPr lang="de-DE" sz="1400" dirty="0" err="1"/>
              <a:t>standard</a:t>
            </a:r>
            <a:r>
              <a:rPr lang="de-DE" sz="1400" dirty="0"/>
              <a:t> </a:t>
            </a:r>
            <a:r>
              <a:rPr lang="de-DE" sz="1400" dirty="0" err="1"/>
              <a:t>chuck</a:t>
            </a:r>
            <a:r>
              <a:rPr lang="de-DE" sz="1400" dirty="0"/>
              <a:t> </a:t>
            </a:r>
            <a:r>
              <a:rPr lang="de-DE" sz="1400" dirty="0" err="1"/>
              <a:t>jaw</a:t>
            </a:r>
            <a:r>
              <a:rPr lang="de-DE" sz="1400" dirty="0"/>
              <a:t> </a:t>
            </a:r>
            <a:r>
              <a:rPr lang="de-DE" sz="1400" dirty="0" err="1"/>
              <a:t>quotation</a:t>
            </a:r>
            <a:endParaRPr lang="de-DE" sz="1400" dirty="0"/>
          </a:p>
          <a:p>
            <a:pPr>
              <a:defRPr/>
            </a:pPr>
            <a:endParaRPr lang="de-DE" sz="1400" dirty="0"/>
          </a:p>
          <a:p>
            <a:pPr>
              <a:defRPr/>
            </a:pPr>
            <a:r>
              <a:rPr lang="de-DE" sz="1400" dirty="0"/>
              <a:t>		</a:t>
            </a:r>
          </a:p>
          <a:p>
            <a:pPr>
              <a:defRPr/>
            </a:pPr>
            <a:r>
              <a:rPr lang="de-DE" sz="1400" dirty="0"/>
              <a:t>		 Downloads at</a:t>
            </a:r>
            <a:r>
              <a:rPr lang="de-DE" sz="1400" b="1" dirty="0"/>
              <a:t> iTunes </a:t>
            </a:r>
            <a:r>
              <a:rPr lang="de-DE" sz="1400" dirty="0" err="1"/>
              <a:t>or</a:t>
            </a:r>
            <a:r>
              <a:rPr lang="de-DE" sz="1400" dirty="0"/>
              <a:t> </a:t>
            </a:r>
            <a:r>
              <a:rPr lang="de-DE" sz="1400" b="1" dirty="0"/>
              <a:t>Android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2B71D04-C5AE-452B-AEEE-ACC38E3E11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803650" cy="274637"/>
          </a:xfrm>
        </p:spPr>
        <p:txBody>
          <a:bodyPr/>
          <a:lstStyle/>
          <a:p>
            <a:pPr algn="l"/>
            <a:r>
              <a:rPr lang="en-US"/>
              <a:t>chuck jaw program, product management, 2021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A353233-8D42-4406-8BA7-D72042625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787" y="3180715"/>
            <a:ext cx="530398" cy="36579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FB8C70B-2702-47ED-A109-7A2188A438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49" y="3543468"/>
            <a:ext cx="865221" cy="85352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72A46B2-4287-4EBE-82BE-CC6CC56FFE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5810" y="3606667"/>
            <a:ext cx="790329" cy="79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283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SCHUNK </a:t>
            </a:r>
            <a:r>
              <a:rPr lang="de-DE" dirty="0" err="1"/>
              <a:t>Claw</a:t>
            </a:r>
            <a:r>
              <a:rPr lang="de-DE" dirty="0"/>
              <a:t> </a:t>
            </a:r>
            <a:r>
              <a:rPr lang="de-DE" dirty="0" err="1"/>
              <a:t>Jaws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lvl="1"/>
            <a:r>
              <a:rPr lang="de-DE" sz="2000" b="1" dirty="0"/>
              <a:t>Covers a 50% larger </a:t>
            </a:r>
          </a:p>
          <a:p>
            <a:pPr marL="0" lvl="1"/>
            <a:r>
              <a:rPr lang="de-DE" sz="2000" b="1" dirty="0" err="1"/>
              <a:t>clamping</a:t>
            </a:r>
            <a:r>
              <a:rPr lang="de-DE" sz="2000" b="1" dirty="0"/>
              <a:t> </a:t>
            </a:r>
            <a:r>
              <a:rPr lang="de-DE" sz="2000" b="1" dirty="0" err="1"/>
              <a:t>range</a:t>
            </a:r>
            <a:r>
              <a:rPr lang="de-DE" sz="2000" b="1" dirty="0"/>
              <a:t> </a:t>
            </a:r>
            <a:r>
              <a:rPr lang="de-DE" sz="2000" b="1" dirty="0" err="1"/>
              <a:t>now</a:t>
            </a:r>
            <a:endParaRPr lang="de-DE" sz="2000" b="1" dirty="0"/>
          </a:p>
          <a:p>
            <a:pPr marL="0" lvl="1"/>
            <a:endParaRPr lang="de-DE" sz="2000" b="1" dirty="0"/>
          </a:p>
          <a:p>
            <a:pPr marL="0" lvl="1" indent="0">
              <a:buClrTx/>
              <a:buNone/>
            </a:pPr>
            <a:r>
              <a:rPr lang="de-DE" sz="1400" dirty="0"/>
              <a:t>The </a:t>
            </a:r>
            <a:r>
              <a:rPr lang="de-DE" sz="1400" dirty="0" err="1"/>
              <a:t>combination</a:t>
            </a:r>
            <a:r>
              <a:rPr lang="de-DE" sz="1400" dirty="0"/>
              <a:t> </a:t>
            </a:r>
            <a:r>
              <a:rPr lang="de-DE" sz="1400" dirty="0" err="1"/>
              <a:t>possibilties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base</a:t>
            </a:r>
            <a:r>
              <a:rPr lang="de-DE" sz="1400" dirty="0"/>
              <a:t>, intermediate and top </a:t>
            </a:r>
            <a:r>
              <a:rPr lang="de-DE" sz="1400" dirty="0" err="1"/>
              <a:t>jaws</a:t>
            </a:r>
            <a:r>
              <a:rPr lang="de-DE" sz="1400" dirty="0"/>
              <a:t> </a:t>
            </a:r>
            <a:r>
              <a:rPr lang="de-DE" sz="1400" dirty="0" err="1"/>
              <a:t>expand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application</a:t>
            </a:r>
            <a:r>
              <a:rPr lang="de-DE" sz="1400" dirty="0"/>
              <a:t> </a:t>
            </a:r>
            <a:r>
              <a:rPr lang="de-DE" sz="1400" dirty="0" err="1"/>
              <a:t>range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standard</a:t>
            </a:r>
            <a:r>
              <a:rPr lang="de-DE" sz="1400" dirty="0"/>
              <a:t> </a:t>
            </a:r>
            <a:r>
              <a:rPr lang="de-DE" sz="1400" dirty="0" err="1"/>
              <a:t>components</a:t>
            </a:r>
            <a:r>
              <a:rPr lang="de-DE" sz="1400" dirty="0"/>
              <a:t> </a:t>
            </a:r>
            <a:r>
              <a:rPr lang="de-DE" sz="1400" dirty="0" err="1"/>
              <a:t>by</a:t>
            </a:r>
            <a:r>
              <a:rPr lang="de-DE" sz="1400" dirty="0"/>
              <a:t> </a:t>
            </a:r>
            <a:r>
              <a:rPr lang="de-DE" sz="1400" dirty="0" err="1"/>
              <a:t>up</a:t>
            </a:r>
            <a:r>
              <a:rPr lang="de-DE" sz="1400" dirty="0"/>
              <a:t> </a:t>
            </a:r>
            <a:r>
              <a:rPr lang="de-DE" sz="1400" dirty="0" err="1"/>
              <a:t>to</a:t>
            </a:r>
            <a:r>
              <a:rPr lang="de-DE" sz="1400" dirty="0"/>
              <a:t> 50%</a:t>
            </a:r>
          </a:p>
          <a:p>
            <a:endParaRPr lang="de-DE" sz="1400" dirty="0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081E2626-C5A1-47BE-B0A1-6B199B4A1BC4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 rotWithShape="1">
          <a:blip r:embed="rId3"/>
          <a:srcRect l="13224" r="8257"/>
          <a:stretch/>
        </p:blipFill>
        <p:spPr>
          <a:xfrm>
            <a:off x="4767720" y="1112838"/>
            <a:ext cx="3983710" cy="28543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6305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80C688EF-61C3-4545-8635-7D7C835C83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t="6400"/>
          <a:stretch/>
        </p:blipFill>
        <p:spPr>
          <a:xfrm>
            <a:off x="-1" y="-26546"/>
            <a:ext cx="4955177" cy="445340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0D7AF96-E57A-4C42-AC52-28CB9293F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b="1" dirty="0" err="1">
                <a:solidFill>
                  <a:srgbClr val="003D6A"/>
                </a:solidFill>
              </a:rPr>
              <a:t>Flexibility</a:t>
            </a:r>
            <a:r>
              <a:rPr lang="de-DE" sz="2800" b="1" dirty="0">
                <a:solidFill>
                  <a:srgbClr val="003D6A"/>
                </a:solidFill>
              </a:rPr>
              <a:t> </a:t>
            </a:r>
            <a:r>
              <a:rPr lang="de-DE" sz="2800" b="1" dirty="0" err="1">
                <a:solidFill>
                  <a:srgbClr val="003D6A"/>
                </a:solidFill>
              </a:rPr>
              <a:t>from</a:t>
            </a:r>
            <a:r>
              <a:rPr lang="de-DE" sz="2800" b="1" dirty="0">
                <a:solidFill>
                  <a:srgbClr val="003D6A"/>
                </a:solidFill>
              </a:rPr>
              <a:t> </a:t>
            </a:r>
            <a:r>
              <a:rPr lang="de-DE" sz="2800" b="1" dirty="0" err="1">
                <a:solidFill>
                  <a:srgbClr val="003D6A"/>
                </a:solidFill>
              </a:rPr>
              <a:t>the</a:t>
            </a:r>
            <a:r>
              <a:rPr lang="de-DE" sz="2800" b="1" dirty="0">
                <a:solidFill>
                  <a:srgbClr val="003D6A"/>
                </a:solidFill>
              </a:rPr>
              <a:t> modular </a:t>
            </a:r>
            <a:r>
              <a:rPr lang="de-DE" sz="2800" b="1" dirty="0" err="1">
                <a:solidFill>
                  <a:srgbClr val="003D6A"/>
                </a:solidFill>
              </a:rPr>
              <a:t>system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15EACB2-BD2B-4007-98DD-4EE1076F01D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0" lvl="1">
              <a:defRPr/>
            </a:pPr>
            <a:r>
              <a:rPr lang="de-DE" sz="2000" dirty="0"/>
              <a:t>Favorable in </a:t>
            </a:r>
            <a:r>
              <a:rPr lang="de-DE" sz="2000" dirty="0" err="1"/>
              <a:t>price</a:t>
            </a:r>
            <a:r>
              <a:rPr lang="de-DE" sz="2000" dirty="0"/>
              <a:t>, variable </a:t>
            </a:r>
            <a:r>
              <a:rPr lang="de-DE" sz="2000" dirty="0" err="1"/>
              <a:t>applications</a:t>
            </a:r>
            <a:endParaRPr lang="de-DE" sz="2000" dirty="0"/>
          </a:p>
          <a:p>
            <a:pPr marL="285750" lvl="1" indent="-285750">
              <a:buFont typeface="Wingdings" panose="05000000000000000000" pitchFamily="2" charset="2"/>
              <a:buChar char="§"/>
              <a:defRPr/>
            </a:pPr>
            <a:r>
              <a:rPr lang="de-DE" sz="1400" dirty="0"/>
              <a:t>Other </a:t>
            </a:r>
            <a:r>
              <a:rPr lang="de-DE" sz="1400" dirty="0" err="1"/>
              <a:t>suppliers</a:t>
            </a:r>
            <a:r>
              <a:rPr lang="de-DE" sz="1400" dirty="0"/>
              <a:t> </a:t>
            </a:r>
            <a:r>
              <a:rPr lang="de-DE" sz="1400" dirty="0" err="1"/>
              <a:t>can</a:t>
            </a:r>
            <a:r>
              <a:rPr lang="de-DE" sz="1400" dirty="0"/>
              <a:t> </a:t>
            </a:r>
            <a:r>
              <a:rPr lang="de-DE" sz="1400" dirty="0" err="1"/>
              <a:t>only</a:t>
            </a:r>
            <a:r>
              <a:rPr lang="de-DE" sz="1400" dirty="0"/>
              <a:t> </a:t>
            </a:r>
            <a:r>
              <a:rPr lang="de-DE" sz="1400" dirty="0" err="1"/>
              <a:t>offer</a:t>
            </a:r>
            <a:r>
              <a:rPr lang="de-DE" sz="1400" dirty="0"/>
              <a:t> </a:t>
            </a:r>
            <a:r>
              <a:rPr lang="de-DE" sz="1400" dirty="0" err="1"/>
              <a:t>cost</a:t>
            </a:r>
            <a:r>
              <a:rPr lang="de-DE" sz="1400" dirty="0"/>
              <a:t>-intensive </a:t>
            </a:r>
            <a:r>
              <a:rPr lang="de-DE" sz="1400" dirty="0" err="1"/>
              <a:t>special</a:t>
            </a:r>
            <a:r>
              <a:rPr lang="de-DE" sz="1400" dirty="0"/>
              <a:t> </a:t>
            </a:r>
            <a:r>
              <a:rPr lang="de-DE" sz="1400" dirty="0" err="1"/>
              <a:t>solutions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dirty="0" err="1"/>
              <a:t>covering</a:t>
            </a:r>
            <a:r>
              <a:rPr lang="de-DE" sz="1400" dirty="0"/>
              <a:t> a large </a:t>
            </a:r>
            <a:r>
              <a:rPr lang="de-DE" sz="1400" dirty="0" err="1"/>
              <a:t>clamping</a:t>
            </a:r>
            <a:r>
              <a:rPr lang="de-DE" sz="1400" dirty="0"/>
              <a:t> </a:t>
            </a:r>
            <a:r>
              <a:rPr lang="de-DE" sz="1400" dirty="0" err="1"/>
              <a:t>range</a:t>
            </a:r>
            <a:endParaRPr lang="de-DE" sz="1400" dirty="0"/>
          </a:p>
          <a:p>
            <a:pPr marL="285750" lvl="1" indent="-285750">
              <a:buFont typeface="Wingdings" panose="05000000000000000000" pitchFamily="2" charset="2"/>
              <a:buChar char="§"/>
              <a:defRPr/>
            </a:pPr>
            <a:r>
              <a:rPr lang="de-DE" sz="1400" b="1" dirty="0"/>
              <a:t>SCHUNK</a:t>
            </a:r>
            <a:r>
              <a:rPr lang="de-DE" sz="1400" dirty="0"/>
              <a:t> </a:t>
            </a:r>
            <a:r>
              <a:rPr lang="de-DE" sz="1400" dirty="0" err="1"/>
              <a:t>achieves</a:t>
            </a:r>
            <a:r>
              <a:rPr lang="de-DE" sz="1400" dirty="0"/>
              <a:t> a maximum possible </a:t>
            </a:r>
            <a:r>
              <a:rPr lang="de-DE" sz="1400" dirty="0" err="1"/>
              <a:t>clamping</a:t>
            </a:r>
            <a:r>
              <a:rPr lang="de-DE" sz="1400" dirty="0"/>
              <a:t> </a:t>
            </a:r>
            <a:r>
              <a:rPr lang="de-DE" sz="1400" dirty="0" err="1"/>
              <a:t>range</a:t>
            </a:r>
            <a:r>
              <a:rPr lang="de-DE" sz="1400" dirty="0"/>
              <a:t> </a:t>
            </a:r>
            <a:r>
              <a:rPr lang="de-DE" sz="1400" dirty="0" err="1"/>
              <a:t>with</a:t>
            </a:r>
            <a:r>
              <a:rPr lang="de-DE" sz="1400" dirty="0"/>
              <a:t> just </a:t>
            </a:r>
            <a:r>
              <a:rPr lang="de-DE" sz="1400" dirty="0" err="1"/>
              <a:t>one</a:t>
            </a:r>
            <a:r>
              <a:rPr lang="de-DE" sz="1400" dirty="0"/>
              <a:t> </a:t>
            </a:r>
            <a:r>
              <a:rPr lang="de-DE" sz="1400" dirty="0" err="1"/>
              <a:t>claw</a:t>
            </a:r>
            <a:r>
              <a:rPr lang="de-DE" sz="1400" dirty="0"/>
              <a:t> </a:t>
            </a:r>
            <a:r>
              <a:rPr lang="de-DE" sz="1400" dirty="0" err="1"/>
              <a:t>jaw</a:t>
            </a:r>
            <a:endParaRPr lang="de-DE" sz="1400" dirty="0"/>
          </a:p>
          <a:p>
            <a:pPr marL="285750" lvl="1" indent="-285750">
              <a:buFont typeface="Wingdings" panose="05000000000000000000" pitchFamily="2" charset="2"/>
              <a:buChar char="§"/>
              <a:defRPr/>
            </a:pPr>
            <a:r>
              <a:rPr lang="de-DE" sz="1400" dirty="0" err="1"/>
              <a:t>Clamping</a:t>
            </a:r>
            <a:r>
              <a:rPr lang="de-DE" sz="1400" dirty="0"/>
              <a:t> </a:t>
            </a:r>
            <a:r>
              <a:rPr lang="de-DE" sz="1400" dirty="0" err="1"/>
              <a:t>ranges</a:t>
            </a:r>
            <a:r>
              <a:rPr lang="de-DE" sz="1400" dirty="0"/>
              <a:t> </a:t>
            </a:r>
            <a:r>
              <a:rPr lang="de-DE" sz="1400" dirty="0" err="1"/>
              <a:t>can</a:t>
            </a:r>
            <a:r>
              <a:rPr lang="de-DE" sz="1400" dirty="0"/>
              <a:t> </a:t>
            </a:r>
            <a:r>
              <a:rPr lang="de-DE" sz="1400" dirty="0" err="1"/>
              <a:t>be</a:t>
            </a:r>
            <a:r>
              <a:rPr lang="de-DE" sz="1400" dirty="0"/>
              <a:t> </a:t>
            </a:r>
            <a:r>
              <a:rPr lang="de-DE" sz="1400" dirty="0" err="1"/>
              <a:t>achieved</a:t>
            </a:r>
            <a:r>
              <a:rPr lang="de-DE" sz="1400" dirty="0"/>
              <a:t> </a:t>
            </a:r>
            <a:r>
              <a:rPr lang="de-DE" sz="1400" b="1" dirty="0" err="1"/>
              <a:t>immediately</a:t>
            </a:r>
            <a:r>
              <a:rPr lang="de-DE" sz="1400" b="1" dirty="0"/>
              <a:t> and </a:t>
            </a:r>
            <a:r>
              <a:rPr lang="de-DE" sz="1400" b="1" dirty="0" err="1"/>
              <a:t>affordably</a:t>
            </a:r>
            <a:r>
              <a:rPr lang="de-DE" sz="1400" dirty="0"/>
              <a:t> </a:t>
            </a:r>
            <a:r>
              <a:rPr lang="de-DE" sz="1400" dirty="0" err="1"/>
              <a:t>with</a:t>
            </a:r>
            <a:r>
              <a:rPr lang="de-DE" sz="1400" dirty="0"/>
              <a:t> a minimal </a:t>
            </a:r>
            <a:r>
              <a:rPr lang="de-DE" sz="1400" dirty="0" err="1"/>
              <a:t>investment</a:t>
            </a:r>
            <a:r>
              <a:rPr lang="de-DE" sz="1400" dirty="0"/>
              <a:t> in </a:t>
            </a:r>
            <a:r>
              <a:rPr lang="de-DE" sz="1400" dirty="0" err="1"/>
              <a:t>chuck</a:t>
            </a:r>
            <a:r>
              <a:rPr lang="de-DE" sz="1400" dirty="0"/>
              <a:t> </a:t>
            </a:r>
            <a:r>
              <a:rPr lang="de-DE" sz="1400" dirty="0" err="1"/>
              <a:t>jaw</a:t>
            </a:r>
            <a:r>
              <a:rPr lang="de-DE" sz="1400" dirty="0"/>
              <a:t> </a:t>
            </a:r>
            <a:r>
              <a:rPr lang="de-DE" sz="1400" dirty="0" err="1"/>
              <a:t>sets</a:t>
            </a:r>
            <a:endParaRPr lang="de-DE" sz="1400" dirty="0"/>
          </a:p>
          <a:p>
            <a:pPr marL="285750" lvl="1" indent="-285750">
              <a:buFont typeface="Wingdings" panose="05000000000000000000" pitchFamily="2" charset="2"/>
              <a:buChar char="§"/>
              <a:defRPr/>
            </a:pPr>
            <a:r>
              <a:rPr lang="de-DE" sz="1400" dirty="0"/>
              <a:t>Time-</a:t>
            </a:r>
            <a:r>
              <a:rPr lang="de-DE" sz="1400" dirty="0" err="1"/>
              <a:t>consuming</a:t>
            </a:r>
            <a:r>
              <a:rPr lang="de-DE" sz="1400" dirty="0"/>
              <a:t> </a:t>
            </a:r>
            <a:r>
              <a:rPr lang="de-DE" sz="1400" dirty="0" err="1"/>
              <a:t>conversion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chuck</a:t>
            </a:r>
            <a:r>
              <a:rPr lang="de-DE" sz="1400" dirty="0"/>
              <a:t> </a:t>
            </a:r>
            <a:r>
              <a:rPr lang="de-DE" sz="1400" dirty="0" err="1"/>
              <a:t>jaws</a:t>
            </a:r>
            <a:r>
              <a:rPr lang="de-DE" sz="1400" dirty="0"/>
              <a:t> </a:t>
            </a:r>
            <a:r>
              <a:rPr lang="de-DE" sz="1400" dirty="0" err="1"/>
              <a:t>is</a:t>
            </a:r>
            <a:r>
              <a:rPr lang="de-DE" sz="1400" dirty="0"/>
              <a:t> </a:t>
            </a:r>
            <a:r>
              <a:rPr lang="de-DE" sz="1400" dirty="0" err="1"/>
              <a:t>cancelled</a:t>
            </a:r>
            <a:endParaRPr lang="de-DE" sz="1400" dirty="0"/>
          </a:p>
          <a:p>
            <a:pPr marL="285750" lvl="1" indent="-285750">
              <a:buFont typeface="Wingdings" panose="05000000000000000000" pitchFamily="2" charset="2"/>
              <a:buChar char="§"/>
              <a:defRPr/>
            </a:pPr>
            <a:r>
              <a:rPr lang="de-DE" sz="1400" dirty="0"/>
              <a:t>New </a:t>
            </a:r>
            <a:r>
              <a:rPr lang="de-DE" sz="1400" dirty="0" err="1"/>
              <a:t>clamping</a:t>
            </a:r>
            <a:r>
              <a:rPr lang="de-DE" sz="1400" dirty="0"/>
              <a:t> </a:t>
            </a:r>
            <a:r>
              <a:rPr lang="de-DE" sz="1400" dirty="0" err="1"/>
              <a:t>range</a:t>
            </a:r>
            <a:r>
              <a:rPr lang="de-DE" sz="1400" dirty="0"/>
              <a:t> </a:t>
            </a:r>
            <a:r>
              <a:rPr lang="de-DE" sz="1400" dirty="0" err="1"/>
              <a:t>can</a:t>
            </a:r>
            <a:r>
              <a:rPr lang="de-DE" sz="1400" dirty="0"/>
              <a:t> </a:t>
            </a:r>
            <a:r>
              <a:rPr lang="de-DE" sz="1400" dirty="0" err="1"/>
              <a:t>be</a:t>
            </a:r>
            <a:r>
              <a:rPr lang="de-DE" sz="1400" dirty="0"/>
              <a:t> </a:t>
            </a:r>
            <a:r>
              <a:rPr lang="de-DE" sz="1400" b="1" dirty="0"/>
              <a:t>easy and </a:t>
            </a:r>
            <a:r>
              <a:rPr lang="de-DE" sz="1400" b="1" dirty="0" err="1"/>
              <a:t>direct</a:t>
            </a:r>
            <a:r>
              <a:rPr lang="de-DE" sz="1400" b="1" dirty="0"/>
              <a:t> </a:t>
            </a:r>
            <a:r>
              <a:rPr lang="de-DE" sz="1400" dirty="0" err="1"/>
              <a:t>produced</a:t>
            </a:r>
            <a:r>
              <a:rPr lang="de-DE" sz="1400" dirty="0"/>
              <a:t> in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machine</a:t>
            </a:r>
            <a:endParaRPr lang="de-DE" sz="1400" dirty="0"/>
          </a:p>
          <a:p>
            <a:pPr marL="285750" lvl="1" indent="-285750">
              <a:buFont typeface="Wingdings" panose="05000000000000000000" pitchFamily="2" charset="2"/>
              <a:buChar char="§"/>
              <a:defRPr/>
            </a:pPr>
            <a:r>
              <a:rPr lang="de-DE" sz="1400" dirty="0" err="1"/>
              <a:t>Specifiy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rotary</a:t>
            </a:r>
            <a:r>
              <a:rPr lang="de-DE" sz="1400" dirty="0"/>
              <a:t> </a:t>
            </a:r>
            <a:r>
              <a:rPr lang="de-DE" sz="1400" dirty="0" err="1"/>
              <a:t>chuck</a:t>
            </a:r>
            <a:r>
              <a:rPr lang="de-DE" sz="1400" dirty="0"/>
              <a:t> </a:t>
            </a:r>
            <a:r>
              <a:rPr lang="de-DE" sz="1400" dirty="0" err="1"/>
              <a:t>data</a:t>
            </a:r>
            <a:r>
              <a:rPr lang="de-DE" sz="1400" dirty="0"/>
              <a:t> plus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various</a:t>
            </a:r>
            <a:r>
              <a:rPr lang="de-DE" sz="1400" dirty="0"/>
              <a:t> </a:t>
            </a:r>
            <a:r>
              <a:rPr lang="de-DE" sz="1400" dirty="0" err="1"/>
              <a:t>workpiece</a:t>
            </a:r>
            <a:r>
              <a:rPr lang="de-DE" sz="1400" dirty="0"/>
              <a:t> geometries</a:t>
            </a:r>
          </a:p>
          <a:p>
            <a:pPr marL="0" lvl="1">
              <a:defRPr/>
            </a:pPr>
            <a:r>
              <a:rPr lang="de-DE" sz="1400" dirty="0"/>
              <a:t>		</a:t>
            </a:r>
          </a:p>
          <a:p>
            <a:pPr marL="0" lvl="1">
              <a:defRPr/>
            </a:pPr>
            <a:r>
              <a:rPr lang="de-DE" sz="1400" dirty="0"/>
              <a:t>		</a:t>
            </a:r>
            <a:r>
              <a:rPr lang="de-DE" sz="1400" b="1" dirty="0"/>
              <a:t> SCHUNK </a:t>
            </a:r>
            <a:r>
              <a:rPr lang="de-DE" sz="1400" b="1" dirty="0" err="1"/>
              <a:t>provides</a:t>
            </a:r>
            <a:r>
              <a:rPr lang="de-DE" sz="1400" b="1" dirty="0"/>
              <a:t> </a:t>
            </a:r>
            <a:r>
              <a:rPr lang="de-DE" sz="1400" b="1" dirty="0" err="1"/>
              <a:t>the</a:t>
            </a:r>
            <a:r>
              <a:rPr lang="de-DE" sz="1400" b="1" dirty="0"/>
              <a:t> modular </a:t>
            </a:r>
            <a:r>
              <a:rPr lang="de-DE" sz="1400" b="1" dirty="0" err="1"/>
              <a:t>chuck</a:t>
            </a:r>
            <a:r>
              <a:rPr lang="de-DE" sz="1400" b="1" dirty="0"/>
              <a:t> </a:t>
            </a:r>
            <a:r>
              <a:rPr lang="de-DE" sz="1400" b="1" dirty="0" err="1"/>
              <a:t>jaw</a:t>
            </a:r>
            <a:r>
              <a:rPr lang="de-DE" sz="1400" b="1" dirty="0"/>
              <a:t> </a:t>
            </a:r>
            <a:r>
              <a:rPr lang="de-DE" sz="1400" b="1" dirty="0" err="1"/>
              <a:t>solution</a:t>
            </a:r>
            <a:endParaRPr lang="de-DE" sz="1400" b="1" dirty="0"/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194B832-3101-4787-BFEA-8F5E2E7590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919764" cy="274637"/>
          </a:xfrm>
        </p:spPr>
        <p:txBody>
          <a:bodyPr/>
          <a:lstStyle/>
          <a:p>
            <a:pPr algn="l"/>
            <a:r>
              <a:rPr lang="en-US"/>
              <a:t>chuck jaw program, product management, 2021</a:t>
            </a:r>
            <a:endParaRPr lang="de-DE" dirty="0"/>
          </a:p>
        </p:txBody>
      </p:sp>
      <p:pic>
        <p:nvPicPr>
          <p:cNvPr id="5" name="Grafik 4" descr="Ein Bild, das Pfeil enthält.&#10;&#10;Automatisch generierte Beschreibung">
            <a:extLst>
              <a:ext uri="{FF2B5EF4-FFF2-40B4-BE49-F238E27FC236}">
                <a16:creationId xmlns:a16="http://schemas.microsoft.com/office/drawing/2014/main" id="{95CCB70B-FDC7-43DD-929F-63988B51AE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524" y="3444454"/>
            <a:ext cx="526569" cy="36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4148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0"/>
  <p:tag name="ARTICULATE_DESIGN_ID_SCH_PPT_VORLAGE_16-9_230112" val="Yc1SrUJ7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CH_PPT_Vorlage_16-9_2301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SCH_PPT_Vorlage_16-9_230112</Template>
  <TotalTime>0</TotalTime>
  <Words>1440</Words>
  <Application>Microsoft Office PowerPoint</Application>
  <PresentationFormat>Bildschirmpräsentation (16:9)</PresentationFormat>
  <Paragraphs>186</Paragraphs>
  <Slides>25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29" baseType="lpstr">
      <vt:lpstr>Arial</vt:lpstr>
      <vt:lpstr>Calibri</vt:lpstr>
      <vt:lpstr>Wingdings</vt:lpstr>
      <vt:lpstr>SCH_PPT_Vorlage_16-9_230112</vt:lpstr>
      <vt:lpstr>PowerPoint-Präsentation</vt:lpstr>
      <vt:lpstr>Chuck jaws from SCHUNK</vt:lpstr>
      <vt:lpstr>Chuck jaws from SCHUNK</vt:lpstr>
      <vt:lpstr>Chuck jaws from SCHUNK</vt:lpstr>
      <vt:lpstr>Standard in quality, technology und product variety</vt:lpstr>
      <vt:lpstr>SCHUNK Chuck Jaw Quick Finder on the Internet</vt:lpstr>
      <vt:lpstr>The SCHUNK chuck jaw app for smart devices</vt:lpstr>
      <vt:lpstr>SCHUNK Claw Jaws</vt:lpstr>
      <vt:lpstr>Flexibility from the modular system</vt:lpstr>
      <vt:lpstr>Jaw Blanks</vt:lpstr>
      <vt:lpstr>Base Jaws</vt:lpstr>
      <vt:lpstr>Hard Stepped Top Jaws</vt:lpstr>
      <vt:lpstr>Claw Jaws</vt:lpstr>
      <vt:lpstr>Claw Jaws</vt:lpstr>
      <vt:lpstr>Pendulum Jaws</vt:lpstr>
      <vt:lpstr>Pendulum Jaws</vt:lpstr>
      <vt:lpstr>QUENTES Fiberglass Jaws</vt:lpstr>
      <vt:lpstr>QUENTES Fiberglass Jaws</vt:lpstr>
      <vt:lpstr>Soft Full Grip Jaws</vt:lpstr>
      <vt:lpstr>Soft Top Jaws</vt:lpstr>
      <vt:lpstr>Universal Top Jaws</vt:lpstr>
      <vt:lpstr>Universal-Top Jaws</vt:lpstr>
      <vt:lpstr>Speciality Chuck Jaws</vt:lpstr>
      <vt:lpstr>Speciality Chuck Jaws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Ludewig, Stephan</dc:creator>
  <cp:lastModifiedBy>Stahl, Anja</cp:lastModifiedBy>
  <cp:revision>169</cp:revision>
  <cp:lastPrinted>2014-06-25T16:59:27Z</cp:lastPrinted>
  <dcterms:created xsi:type="dcterms:W3CDTF">2012-06-26T15:13:48Z</dcterms:created>
  <dcterms:modified xsi:type="dcterms:W3CDTF">2021-05-12T09:25:11Z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BB168B60-77D4-4875-BE5F-2ECECB6BC60E</vt:lpwstr>
  </property>
  <property fmtid="{D5CDD505-2E9C-101B-9397-08002B2CF9AE}" pid="3" name="ArticulatePath">
    <vt:lpwstr>SCHUNK_PPT-Vorlage_16_9_0321_DE_inArbeit</vt:lpwstr>
  </property>
</Properties>
</file>