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Collaborating gripper for small components I Co-act EGP-C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Co-act EGP-C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Co-act EGP-C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Collaborating 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500" b="1">
                <a:solidFill>
                  <a:schemeClr val="bg1"/>
                </a:solidFill>
              </a:rPr>
              <a:t>Collaborating 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world's first certified industrial gripper for collaborative operation.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Certified in accordance with ISO/TS 15066.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 2-finger parallel gripper certified for collaborative operation with actuation via 24 V and digital I/O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Collaborative. Powerful. Certified.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 dirty="0">
                <a:solidFill>
                  <a:srgbClr val="003D6A"/>
                </a:solidFill>
              </a:rPr>
              <a:t>Plug &amp; Work! </a:t>
            </a:r>
            <a:r>
              <a:rPr lang="de-DE" sz="1200" b="1" dirty="0" err="1">
                <a:solidFill>
                  <a:srgbClr val="003D6A"/>
                </a:solidFill>
              </a:rPr>
              <a:t>Pre-assembled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gripping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unit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with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robot</a:t>
            </a:r>
            <a:r>
              <a:rPr lang="de-DE" sz="1200" b="1" dirty="0">
                <a:solidFill>
                  <a:srgbClr val="003D6A"/>
                </a:solidFill>
              </a:rPr>
              <a:t> interface </a:t>
            </a:r>
            <a:r>
              <a:rPr lang="de-DE" sz="1200" b="1" dirty="0" err="1">
                <a:solidFill>
                  <a:srgbClr val="003D6A"/>
                </a:solidFill>
              </a:rPr>
              <a:t>for</a:t>
            </a:r>
            <a:r>
              <a:rPr lang="de-DE" sz="1200" b="1" dirty="0">
                <a:solidFill>
                  <a:srgbClr val="003D6A"/>
                </a:solidFill>
              </a:rPr>
              <a:t> quick and easy </a:t>
            </a:r>
            <a:r>
              <a:rPr lang="de-DE" sz="1200" b="1" dirty="0" err="1">
                <a:solidFill>
                  <a:srgbClr val="003D6A"/>
                </a:solidFill>
              </a:rPr>
              <a:t>assembly</a:t>
            </a:r>
            <a:r>
              <a:rPr lang="de-DE" sz="1200" b="1" dirty="0">
                <a:solidFill>
                  <a:srgbClr val="003D6A"/>
                </a:solidFill>
              </a:rPr>
              <a:t>. </a:t>
            </a:r>
            <a:r>
              <a:rPr lang="de-DE" sz="1200" b="1" dirty="0" err="1">
                <a:solidFill>
                  <a:srgbClr val="003D6A"/>
                </a:solidFill>
              </a:rPr>
              <a:t>Directly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compatible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with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cobots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from</a:t>
            </a:r>
            <a:r>
              <a:rPr lang="de-DE" sz="1200" b="1" dirty="0">
                <a:solidFill>
                  <a:srgbClr val="003D6A"/>
                </a:solidFill>
              </a:rPr>
              <a:t> Universal Robots, KUKA, FANUC, </a:t>
            </a:r>
            <a:r>
              <a:rPr lang="de-DE" sz="1200" b="1" dirty="0" err="1">
                <a:solidFill>
                  <a:srgbClr val="003D6A"/>
                </a:solidFill>
              </a:rPr>
              <a:t>Techman</a:t>
            </a:r>
            <a:r>
              <a:rPr lang="de-DE" sz="1200" b="1" dirty="0">
                <a:solidFill>
                  <a:srgbClr val="003D6A"/>
                </a:solidFill>
              </a:rPr>
              <a:t> Robot, OMRON, </a:t>
            </a:r>
            <a:r>
              <a:rPr lang="de-DE" sz="1200" b="1" dirty="0" err="1">
                <a:solidFill>
                  <a:srgbClr val="003D6A"/>
                </a:solidFill>
              </a:rPr>
              <a:t>Doosan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>
                <a:solidFill>
                  <a:srgbClr val="003D6A"/>
                </a:solidFill>
              </a:rPr>
              <a:t>Robotics, </a:t>
            </a:r>
            <a:r>
              <a:rPr lang="de-DE" sz="1200" b="1" dirty="0">
                <a:solidFill>
                  <a:srgbClr val="003D6A"/>
                </a:solidFill>
              </a:rPr>
              <a:t>Mitsubishi and ABB.</a:t>
            </a:r>
            <a:endParaRPr lang="de-DE" sz="1050" i="1" dirty="0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 dirty="0">
                <a:solidFill>
                  <a:srgbClr val="003D6A"/>
                </a:solidFill>
              </a:rPr>
              <a:t>Integrated </a:t>
            </a:r>
            <a:r>
              <a:rPr lang="de-DE" sz="1200" b="1" dirty="0" err="1">
                <a:solidFill>
                  <a:srgbClr val="003D6A"/>
                </a:solidFill>
              </a:rPr>
              <a:t>status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display</a:t>
            </a:r>
            <a:endParaRPr lang="de-DE" sz="1200" b="1" dirty="0">
              <a:solidFill>
                <a:srgbClr val="003D6A"/>
              </a:solidFill>
            </a:endParaRP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 dirty="0">
                <a:solidFill>
                  <a:srgbClr val="003D6A"/>
                </a:solidFill>
              </a:rPr>
              <a:t>DGUV </a:t>
            </a:r>
            <a:r>
              <a:rPr lang="de-DE" sz="1200" b="1" dirty="0" err="1">
                <a:solidFill>
                  <a:srgbClr val="003D6A"/>
                </a:solidFill>
              </a:rPr>
              <a:t>certified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for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collaborative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operation</a:t>
            </a:r>
            <a:endParaRPr lang="de-DE" sz="1200" b="1" dirty="0">
              <a:solidFill>
                <a:srgbClr val="003D6A"/>
              </a:solidFill>
            </a:endParaRP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 dirty="0">
                <a:solidFill>
                  <a:srgbClr val="003D6A"/>
                </a:solidFill>
              </a:rPr>
              <a:t>Attachment </a:t>
            </a:r>
            <a:r>
              <a:rPr lang="de-DE" sz="1200" b="1" dirty="0" err="1">
                <a:solidFill>
                  <a:srgbClr val="003D6A"/>
                </a:solidFill>
              </a:rPr>
              <a:t>fingers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as</a:t>
            </a:r>
            <a:r>
              <a:rPr lang="de-DE" sz="1200" b="1" dirty="0">
                <a:solidFill>
                  <a:srgbClr val="003D6A"/>
                </a:solidFill>
              </a:rPr>
              <a:t> </a:t>
            </a:r>
            <a:r>
              <a:rPr lang="de-DE" sz="1200" b="1" dirty="0" err="1">
                <a:solidFill>
                  <a:srgbClr val="003D6A"/>
                </a:solidFill>
              </a:rPr>
              <a:t>accessories</a:t>
            </a:r>
            <a:endParaRPr lang="de-DE" sz="1200" b="1" dirty="0">
              <a:solidFill>
                <a:srgbClr val="003D6A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 dirty="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 dirty="0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Flange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Gripper for small components EGP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Collision protection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LED strip light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Integrated sensor system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Co-act EGP-C gripper is electrically driven and has an integrated current limitation and collision protective cover. The current limitation ensures that the gripping force does not exceed a defined value. The collision protective cover serves for minimizing the risk of injury during the use in collaborative operations.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Service flap sensor system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Service flap gripping force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Certified gripping unit </a:t>
            </a:r>
            <a:r>
              <a:rPr lang="de-DE" sz="1200">
                <a:solidFill>
                  <a:srgbClr val="003D6A"/>
                </a:solidFill>
              </a:rPr>
              <a:t>saves effort for safety assessment of the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for a variety of different cobots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Control via digital I/O </a:t>
            </a:r>
            <a:r>
              <a:rPr lang="de-DE" sz="1200">
                <a:solidFill>
                  <a:srgbClr val="003D6A"/>
                </a:solidFill>
              </a:rPr>
              <a:t>for easy commissioning and rapid integration into existing systems.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Functional safety </a:t>
            </a:r>
            <a:r>
              <a:rPr lang="de-DE" sz="1200">
                <a:solidFill>
                  <a:srgbClr val="003D6A"/>
                </a:solidFill>
              </a:rPr>
              <a:t>ensured due to inherent safety with current limitation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Pre-assembled gripping unit with robot interface </a:t>
            </a:r>
            <a:r>
              <a:rPr lang="de-DE" sz="1200">
                <a:solidFill>
                  <a:srgbClr val="003D6A"/>
                </a:solidFill>
              </a:rPr>
              <a:t>for a easy and fast integration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status display </a:t>
            </a:r>
            <a:r>
              <a:rPr lang="de-DE" sz="1200">
                <a:solidFill>
                  <a:srgbClr val="003D6A"/>
                </a:solidFill>
              </a:rPr>
              <a:t>For a visual indicator of the application state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Service flaps in the collision protection cover </a:t>
            </a:r>
            <a:r>
              <a:rPr lang="de-DE" sz="1200">
                <a:solidFill>
                  <a:srgbClr val="003D6A"/>
                </a:solidFill>
              </a:rPr>
              <a:t>fitted to adjust the gripping force and the sensor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Brushless DC servomotor </a:t>
            </a:r>
            <a:r>
              <a:rPr lang="de-DE" sz="1200">
                <a:solidFill>
                  <a:srgbClr val="003D6A"/>
                </a:solidFill>
              </a:rPr>
              <a:t>for almost wear-free use and a long service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Attachment fingers </a:t>
            </a:r>
            <a:r>
              <a:rPr lang="de-DE" sz="1200">
                <a:solidFill>
                  <a:srgbClr val="003D6A"/>
                </a:solidFill>
              </a:rPr>
              <a:t>available with three different inserts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4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0.59 .. 0.89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1.11 .. 1.38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39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Bildschirmpräsentation (16:9)</PresentationFormat>
  <Paragraphs>72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2022-05-30T07:09:05Z</dcterms:modified>
</cp:coreProperties>
</file>