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81" r:id="rId4"/>
    <p:sldId id="282" r:id="rId5"/>
    <p:sldId id="28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70" y="222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Digitalisierung I Online-Inbetriebnahme-Assistent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129614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2017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347864" y="1196752"/>
            <a:ext cx="5796136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 smtClean="0">
                <a:solidFill>
                  <a:schemeClr val="bg1"/>
                </a:solidFill>
              </a:rPr>
              <a:t>Inbetriebnahme-Assistent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SCHUNK Online-Inbetriebnahme-Assistent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Universalgreifer EGL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Universalgreifer EGL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446B"/>
                </a:solidFill>
              </a:rPr>
              <a:t>Interaktive Benutzerführung durch den gesamten </a:t>
            </a:r>
            <a:r>
              <a:rPr lang="de-DE" b="1" dirty="0" smtClean="0">
                <a:solidFill>
                  <a:srgbClr val="00446B"/>
                </a:solidFill>
              </a:rPr>
              <a:t>Inbetriebnahme-Prozess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Interaktives Tool zur einfachen und schnellen Inbetriebnahme des Universalgreifers EGL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2348880"/>
            <a:ext cx="4140965" cy="31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2348880"/>
            <a:ext cx="4140965" cy="317966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9" y="4976774"/>
            <a:ext cx="963019" cy="5517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prstClr val="white"/>
                </a:solidFill>
              </a:rPr>
              <a:t>Einfach. Schnell. Interaktiv. </a:t>
            </a:r>
            <a:endParaRPr lang="de-DE" sz="4000" b="1" dirty="0">
              <a:solidFill>
                <a:prstClr val="white"/>
              </a:solidFill>
            </a:endParaRPr>
          </a:p>
        </p:txBody>
      </p:sp>
      <p:cxnSp>
        <p:nvCxnSpPr>
          <p:cNvPr id="35" name="Gewinkelte Verbindung 34"/>
          <p:cNvCxnSpPr>
            <a:stCxn id="52" idx="2"/>
          </p:cNvCxnSpPr>
          <p:nvPr/>
        </p:nvCxnSpPr>
        <p:spPr>
          <a:xfrm rot="10800000" flipV="1">
            <a:off x="1331640" y="4823340"/>
            <a:ext cx="3890658" cy="408272"/>
          </a:xfrm>
          <a:prstGeom prst="bentConnector3">
            <a:avLst>
              <a:gd name="adj1" fmla="val 13114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2298" y="3122713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Interaktive Schritt-für-Schritt Anleitung</a:t>
              </a: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2298" y="4654062"/>
            <a:ext cx="3578872" cy="584775"/>
            <a:chOff x="5241600" y="3849427"/>
            <a:chExt cx="3578872" cy="584775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PROFINET-Zertifizierung des SCHUNK-Greifers  EGL</a:t>
              </a: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8410" y="2166566"/>
            <a:ext cx="3578872" cy="830997"/>
            <a:chOff x="5241600" y="3849427"/>
            <a:chExt cx="3578872" cy="830997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Webbasierte Benutzerführung durch den gesamten Inbetriebnahme-Prozess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" name="Gruppieren 37"/>
          <p:cNvGrpSpPr/>
          <p:nvPr/>
        </p:nvGrpSpPr>
        <p:grpSpPr>
          <a:xfrm>
            <a:off x="5222298" y="3851157"/>
            <a:ext cx="3578872" cy="584775"/>
            <a:chOff x="5241600" y="3849427"/>
            <a:chExt cx="3578872" cy="584775"/>
          </a:xfrm>
        </p:grpSpPr>
        <p:sp>
          <p:nvSpPr>
            <p:cNvPr id="39" name="Textfeld 38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Einfache Einbindung der Greifer-Ansteuerung in die SPS-Umgebung</a:t>
              </a: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5" name="Gewinkelte Verbindung 24"/>
          <p:cNvCxnSpPr>
            <a:stCxn id="42" idx="2"/>
          </p:cNvCxnSpPr>
          <p:nvPr/>
        </p:nvCxnSpPr>
        <p:spPr>
          <a:xfrm rot="10800000" flipV="1">
            <a:off x="1475656" y="3291990"/>
            <a:ext cx="3746642" cy="1234413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prstClr val="white"/>
                </a:solidFill>
              </a:rPr>
              <a:t>Vorteile - Ihr Nutzen</a:t>
            </a:r>
            <a:endParaRPr lang="de-DE" sz="4000" b="1" dirty="0">
              <a:solidFill>
                <a:prstClr val="white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4423" y="1869087"/>
            <a:ext cx="432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Webbasierte, interaktive Benutzerführung durch den gesamten Inbetriebnahme-Prozess </a:t>
            </a:r>
            <a:r>
              <a:rPr lang="de-DE" sz="1600" dirty="0" smtClean="0">
                <a:solidFill>
                  <a:srgbClr val="003D6A"/>
                </a:solidFill>
              </a:rPr>
              <a:t>für die aktive Unterstützung von SCHUNK-Kunden im praktischen Einsatz von intelligenten SCHUNK-Greifern</a:t>
            </a: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Schnelle und fehlerfreie Konfiguration und Parametrierung der Hardware </a:t>
            </a:r>
            <a:r>
              <a:rPr lang="de-DE" sz="1600" dirty="0" smtClean="0">
                <a:solidFill>
                  <a:srgbClr val="003D6A"/>
                </a:solidFill>
              </a:rPr>
              <a:t>für eine komfortable Inbetriebnahme und einen reibungslosen Betrieb</a:t>
            </a: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17129" y="2348880"/>
            <a:ext cx="432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Unterstützung bei der Einbindung und Konfigurierung der erforderlichen Daten in die kundenseitige SPS </a:t>
            </a:r>
            <a:r>
              <a:rPr lang="de-DE" sz="1600" dirty="0" smtClean="0">
                <a:solidFill>
                  <a:srgbClr val="003D6A"/>
                </a:solidFill>
              </a:rPr>
              <a:t>für die direkte Ansteuerung und Inbetriebnahme des Greifers unter realen Bedingungen</a:t>
            </a: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EGL PROFINET-Zertifizierung </a:t>
            </a:r>
            <a:r>
              <a:rPr lang="de-DE" sz="1600" dirty="0" smtClean="0">
                <a:solidFill>
                  <a:srgbClr val="003D6A"/>
                </a:solidFill>
              </a:rPr>
              <a:t>für garantierte Kompatibilität mit aktuellen Industrie-Standards</a:t>
            </a:r>
          </a:p>
          <a:p>
            <a:pPr marL="177800">
              <a:spcAft>
                <a:spcPts val="600"/>
              </a:spcAft>
              <a:buSzPct val="70000"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Bildschirmpräsentation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Zuber, Philipp</cp:lastModifiedBy>
  <cp:revision>86</cp:revision>
  <cp:lastPrinted>2016-06-06T13:49:29Z</cp:lastPrinted>
  <dcterms:created xsi:type="dcterms:W3CDTF">2014-05-27T06:54:37Z</dcterms:created>
  <dcterms:modified xsi:type="dcterms:W3CDTF">2017-09-22T09:20:13Z</dcterms:modified>
</cp:coreProperties>
</file>