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90" r:id="rId2"/>
    <p:sldMasterId id="2147483698" r:id="rId3"/>
    <p:sldMasterId id="2147483828" r:id="rId4"/>
    <p:sldMasterId id="2147483744" r:id="rId5"/>
    <p:sldMasterId id="2147483754" r:id="rId6"/>
    <p:sldMasterId id="2147483771" r:id="rId7"/>
    <p:sldMasterId id="2147483780" r:id="rId8"/>
    <p:sldMasterId id="2147483805" r:id="rId9"/>
    <p:sldMasterId id="2147483814" r:id="rId10"/>
  </p:sldMasterIdLst>
  <p:notesMasterIdLst>
    <p:notesMasterId r:id="rId29"/>
  </p:notesMasterIdLst>
  <p:handoutMasterIdLst>
    <p:handoutMasterId r:id="rId30"/>
  </p:handoutMasterIdLst>
  <p:sldIdLst>
    <p:sldId id="652" r:id="rId11"/>
    <p:sldId id="668" r:id="rId12"/>
    <p:sldId id="677" r:id="rId13"/>
    <p:sldId id="678" r:id="rId14"/>
    <p:sldId id="706" r:id="rId15"/>
    <p:sldId id="725" r:id="rId16"/>
    <p:sldId id="710" r:id="rId17"/>
    <p:sldId id="738" r:id="rId18"/>
    <p:sldId id="712" r:id="rId19"/>
    <p:sldId id="739" r:id="rId20"/>
    <p:sldId id="727" r:id="rId21"/>
    <p:sldId id="740" r:id="rId22"/>
    <p:sldId id="741" r:id="rId23"/>
    <p:sldId id="743" r:id="rId24"/>
    <p:sldId id="742" r:id="rId25"/>
    <p:sldId id="714" r:id="rId26"/>
    <p:sldId id="721" r:id="rId27"/>
    <p:sldId id="693" r:id="rId28"/>
  </p:sldIdLst>
  <p:sldSz cx="9144000" cy="6858000" type="screen4x3"/>
  <p:notesSz cx="6797675" cy="9926638"/>
  <p:custDataLst>
    <p:tags r:id="rId31"/>
  </p:custDataLst>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920">
          <p15:clr>
            <a:srgbClr val="A4A3A4"/>
          </p15:clr>
        </p15:guide>
        <p15:guide id="2" orient="horz" pos="754">
          <p15:clr>
            <a:srgbClr val="A4A3A4"/>
          </p15:clr>
        </p15:guide>
        <p15:guide id="3" orient="horz" pos="572">
          <p15:clr>
            <a:srgbClr val="A4A3A4"/>
          </p15:clr>
        </p15:guide>
        <p15:guide id="4" pos="204">
          <p15:clr>
            <a:srgbClr val="A4A3A4"/>
          </p15:clr>
        </p15:guide>
        <p15:guide id="5" pos="5602">
          <p15:clr>
            <a:srgbClr val="A4A3A4"/>
          </p15:clr>
        </p15:guide>
      </p15:sldGuideLst>
    </p:ext>
    <p:ext uri="{2D200454-40CA-4A62-9FC3-DE9A4176ACB9}">
      <p15:notesGuideLst xmlns:p15="http://schemas.microsoft.com/office/powerpoint/2012/main">
        <p15:guide id="1" orient="horz" pos="3144">
          <p15:clr>
            <a:srgbClr val="A4A3A4"/>
          </p15:clr>
        </p15:guide>
        <p15:guide id="2" pos="214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5"/>
    <a:srgbClr val="F2F2F2"/>
    <a:srgbClr val="E6E6E6"/>
    <a:srgbClr val="003D6A"/>
    <a:srgbClr val="0070C0"/>
    <a:srgbClr val="000000"/>
    <a:srgbClr val="D9D9D9"/>
    <a:srgbClr val="FFFFFF"/>
    <a:srgbClr val="BFBFBF"/>
    <a:srgbClr val="006A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91943" autoAdjust="0"/>
  </p:normalViewPr>
  <p:slideViewPr>
    <p:cSldViewPr snapToGrid="0" showGuides="1">
      <p:cViewPr varScale="1">
        <p:scale>
          <a:sx n="103" d="100"/>
          <a:sy n="103" d="100"/>
        </p:scale>
        <p:origin x="1728" y="72"/>
      </p:cViewPr>
      <p:guideLst>
        <p:guide orient="horz" pos="3920"/>
        <p:guide orient="horz" pos="754"/>
        <p:guide orient="horz" pos="572"/>
        <p:guide pos="204"/>
        <p:guide pos="560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30" d="100"/>
          <a:sy n="130" d="100"/>
        </p:scale>
        <p:origin x="-2124" y="3066"/>
      </p:cViewPr>
      <p:guideLst>
        <p:guide orient="horz" pos="3144"/>
        <p:guide pos="214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661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200"/>
            </a:lvl1pPr>
          </a:lstStyle>
          <a:p>
            <a:pPr>
              <a:defRPr/>
            </a:pPr>
            <a:endParaRPr lang="de-DE" dirty="0"/>
          </a:p>
        </p:txBody>
      </p:sp>
      <p:sp>
        <p:nvSpPr>
          <p:cNvPr id="3075" name="Rectangle 3"/>
          <p:cNvSpPr>
            <a:spLocks noGrp="1" noChangeArrowheads="1"/>
          </p:cNvSpPr>
          <p:nvPr>
            <p:ph type="dt" idx="1"/>
          </p:nvPr>
        </p:nvSpPr>
        <p:spPr bwMode="auto">
          <a:xfrm>
            <a:off x="3850445" y="0"/>
            <a:ext cx="2945659" cy="496332"/>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200"/>
            </a:lvl1pPr>
          </a:lstStyle>
          <a:p>
            <a:pPr>
              <a:defRPr/>
            </a:pPr>
            <a:endParaRPr lang="de-DE" dirty="0"/>
          </a:p>
        </p:txBody>
      </p:sp>
      <p:sp>
        <p:nvSpPr>
          <p:cNvPr id="81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de-DE" noProof="0" dirty="0" smtClean="0"/>
              <a:t>Textmasterformate durch Klicken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3078" name="Rectangle 6"/>
          <p:cNvSpPr>
            <a:spLocks noGrp="1" noChangeArrowheads="1"/>
          </p:cNvSpPr>
          <p:nvPr>
            <p:ph type="ftr" sz="quarter" idx="4"/>
          </p:nvPr>
        </p:nvSpPr>
        <p:spPr bwMode="auto">
          <a:xfrm>
            <a:off x="1" y="9428584"/>
            <a:ext cx="2945659" cy="496332"/>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200"/>
            </a:lvl1pPr>
          </a:lstStyle>
          <a:p>
            <a:pPr>
              <a:defRPr/>
            </a:pPr>
            <a:r>
              <a:rPr lang="de-DE" b="1" dirty="0" err="1" smtClean="0"/>
              <a:t>wbk</a:t>
            </a:r>
            <a:r>
              <a:rPr lang="de-DE" b="1" dirty="0" smtClean="0"/>
              <a:t> Institut für Produktionstechnik</a:t>
            </a:r>
          </a:p>
          <a:p>
            <a:pPr>
              <a:defRPr/>
            </a:pPr>
            <a:r>
              <a:rPr lang="de-DE" dirty="0" smtClean="0"/>
              <a:t>Prof. Dr.-Ing. Jürgen Fleischer</a:t>
            </a:r>
          </a:p>
          <a:p>
            <a:pPr>
              <a:defRPr/>
            </a:pPr>
            <a:r>
              <a:rPr lang="de-DE" smtClean="0"/>
              <a:t>Prof. Dr.-Ing. </a:t>
            </a:r>
            <a:r>
              <a:rPr lang="de-DE" dirty="0" smtClean="0"/>
              <a:t>Gisela Lanza</a:t>
            </a:r>
          </a:p>
          <a:p>
            <a:pPr>
              <a:defRPr/>
            </a:pPr>
            <a:r>
              <a:rPr lang="de-DE" dirty="0" smtClean="0"/>
              <a:t>Prof. Dr.-Ing. habil. Volker Schulze</a:t>
            </a:r>
            <a:endParaRPr lang="de-DE" dirty="0"/>
          </a:p>
        </p:txBody>
      </p:sp>
      <p:sp>
        <p:nvSpPr>
          <p:cNvPr id="3079" name="Rectangle 7"/>
          <p:cNvSpPr>
            <a:spLocks noGrp="1" noChangeArrowheads="1"/>
          </p:cNvSpPr>
          <p:nvPr>
            <p:ph type="sldNum" sz="quarter" idx="5"/>
          </p:nvPr>
        </p:nvSpPr>
        <p:spPr bwMode="auto">
          <a:xfrm>
            <a:off x="3850445" y="9428584"/>
            <a:ext cx="2945659" cy="496332"/>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200"/>
            </a:lvl1pPr>
          </a:lstStyle>
          <a:p>
            <a:pPr>
              <a:defRPr/>
            </a:pPr>
            <a:fld id="{C527DC3E-3A27-4D23-9336-3EAB36224A06}" type="slidenum">
              <a:rPr lang="de-DE"/>
              <a:pPr>
                <a:defRPr/>
              </a:pPr>
              <a:t>‹Nr.›</a:t>
            </a:fld>
            <a:endParaRPr lang="de-DE"/>
          </a:p>
        </p:txBody>
      </p:sp>
    </p:spTree>
    <p:extLst>
      <p:ext uri="{BB962C8B-B14F-4D97-AF65-F5344CB8AC3E}">
        <p14:creationId xmlns:p14="http://schemas.microsoft.com/office/powerpoint/2010/main" val="416355257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bwMode="auto">
          <a:noFill/>
          <a:ln>
            <a:solidFill>
              <a:srgbClr val="000000"/>
            </a:solidFill>
            <a:miter lim="800000"/>
            <a:headEnd/>
            <a:tailEnd/>
          </a:ln>
        </p:spPr>
      </p:sp>
      <p:sp>
        <p:nvSpPr>
          <p:cNvPr id="5837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de-DE" dirty="0" smtClean="0"/>
          </a:p>
        </p:txBody>
      </p:sp>
    </p:spTree>
    <p:extLst>
      <p:ext uri="{BB962C8B-B14F-4D97-AF65-F5344CB8AC3E}">
        <p14:creationId xmlns:p14="http://schemas.microsoft.com/office/powerpoint/2010/main" val="340482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bwMode="auto">
          <a:noFill/>
          <a:ln>
            <a:solidFill>
              <a:srgbClr val="000000"/>
            </a:solidFill>
            <a:miter lim="800000"/>
            <a:headEnd/>
            <a:tailEnd/>
          </a:ln>
        </p:spPr>
      </p:sp>
      <p:sp>
        <p:nvSpPr>
          <p:cNvPr id="294915"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dirty="0" smtClean="0"/>
          </a:p>
        </p:txBody>
      </p:sp>
      <p:sp>
        <p:nvSpPr>
          <p:cNvPr id="29491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E4EC2-3310-463E-A0E9-B59858962913}" type="slidenum">
              <a:rPr lang="de-DE">
                <a:solidFill>
                  <a:prstClr val="black"/>
                </a:solidFill>
              </a:rPr>
              <a:pPr/>
              <a:t>2</a:t>
            </a:fld>
            <a:endParaRPr lang="de-DE" dirty="0">
              <a:solidFill>
                <a:prstClr val="black"/>
              </a:solidFill>
            </a:endParaRPr>
          </a:p>
        </p:txBody>
      </p:sp>
    </p:spTree>
    <p:extLst>
      <p:ext uri="{BB962C8B-B14F-4D97-AF65-F5344CB8AC3E}">
        <p14:creationId xmlns:p14="http://schemas.microsoft.com/office/powerpoint/2010/main" val="11584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bwMode="auto">
          <a:noFill/>
          <a:ln>
            <a:solidFill>
              <a:srgbClr val="000000"/>
            </a:solidFill>
            <a:miter lim="800000"/>
            <a:headEnd/>
            <a:tailEnd/>
          </a:ln>
        </p:spPr>
      </p:sp>
      <p:sp>
        <p:nvSpPr>
          <p:cNvPr id="294915"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dirty="0" smtClean="0"/>
          </a:p>
        </p:txBody>
      </p:sp>
      <p:sp>
        <p:nvSpPr>
          <p:cNvPr id="29491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EE4EC2-3310-463E-A0E9-B59858962913}" type="slidenum">
              <a:rPr lang="de-DE">
                <a:solidFill>
                  <a:prstClr val="black"/>
                </a:solidFill>
              </a:rPr>
              <a:pPr/>
              <a:t>3</a:t>
            </a:fld>
            <a:endParaRPr lang="de-DE" dirty="0">
              <a:solidFill>
                <a:prstClr val="black"/>
              </a:solidFill>
            </a:endParaRPr>
          </a:p>
        </p:txBody>
      </p:sp>
    </p:spTree>
    <p:extLst>
      <p:ext uri="{BB962C8B-B14F-4D97-AF65-F5344CB8AC3E}">
        <p14:creationId xmlns:p14="http://schemas.microsoft.com/office/powerpoint/2010/main" val="51748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noFill/>
          <a:ln>
            <a:solidFill>
              <a:srgbClr val="000000"/>
            </a:solidFill>
            <a:miter lim="800000"/>
            <a:headEnd/>
            <a:tailEnd/>
          </a:ln>
        </p:spPr>
      </p:sp>
      <p:sp>
        <p:nvSpPr>
          <p:cNvPr id="61443"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de-DE" dirty="0" smtClean="0"/>
          </a:p>
        </p:txBody>
      </p:sp>
      <p:sp>
        <p:nvSpPr>
          <p:cNvPr id="4" name="Foliennummernplatzhalter 3"/>
          <p:cNvSpPr>
            <a:spLocks noGrp="1"/>
          </p:cNvSpPr>
          <p:nvPr>
            <p:ph type="sldNum" sz="quarter" idx="5"/>
          </p:nvPr>
        </p:nvSpPr>
        <p:spPr/>
        <p:txBody>
          <a:bodyPr/>
          <a:lstStyle/>
          <a:p>
            <a:pPr>
              <a:defRPr/>
            </a:pPr>
            <a:fld id="{A3A5AE12-AA94-41D3-B996-CF165D22FFDA}" type="slidenum">
              <a:rPr lang="de-DE" smtClean="0"/>
              <a:pPr>
                <a:defRPr/>
              </a:pPr>
              <a:t>4</a:t>
            </a:fld>
            <a:endParaRPr lang="de-DE" dirty="0"/>
          </a:p>
        </p:txBody>
      </p:sp>
    </p:spTree>
    <p:extLst>
      <p:ext uri="{BB962C8B-B14F-4D97-AF65-F5344CB8AC3E}">
        <p14:creationId xmlns:p14="http://schemas.microsoft.com/office/powerpoint/2010/main" val="215210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Folienbildplatzhalt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294915" name="Notizenplatzhalter 2"/>
          <p:cNvSpPr>
            <a:spLocks noGrp="1"/>
          </p:cNvSpPr>
          <p:nvPr>
            <p:ph type="body" idx="1"/>
          </p:nvPr>
        </p:nvSpPr>
        <p:spPr bwMode="auto">
          <a:xfrm>
            <a:off x="679768" y="4715153"/>
            <a:ext cx="5438140" cy="4466987"/>
          </a:xfrm>
          <a:prstGeom prst="rect">
            <a:avLst/>
          </a:prstGeom>
          <a:noFill/>
        </p:spPr>
        <p:txBody>
          <a:bodyPr wrap="square" numCol="1" anchor="t" anchorCtr="0" compatLnSpc="1">
            <a:prstTxWarp prst="textNoShape">
              <a:avLst/>
            </a:prstTxWarp>
          </a:bodyPr>
          <a:lstStyle/>
          <a:p>
            <a:pPr>
              <a:spcBef>
                <a:spcPct val="0"/>
              </a:spcBef>
            </a:pPr>
            <a:endParaRPr lang="de-DE" dirty="0" smtClean="0"/>
          </a:p>
        </p:txBody>
      </p:sp>
    </p:spTree>
    <p:extLst>
      <p:ext uri="{BB962C8B-B14F-4D97-AF65-F5344CB8AC3E}">
        <p14:creationId xmlns:p14="http://schemas.microsoft.com/office/powerpoint/2010/main" val="1833985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a:prstGeom prst="rect">
            <a:avLst/>
          </a:prstGeom>
        </p:spPr>
      </p:sp>
    </p:spTree>
    <p:extLst>
      <p:ext uri="{BB962C8B-B14F-4D97-AF65-F5344CB8AC3E}">
        <p14:creationId xmlns:p14="http://schemas.microsoft.com/office/powerpoint/2010/main" val="366442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a:prstGeom prst="rect">
            <a:avLst/>
          </a:prstGeom>
        </p:spPr>
      </p:sp>
    </p:spTree>
    <p:extLst>
      <p:ext uri="{BB962C8B-B14F-4D97-AF65-F5344CB8AC3E}">
        <p14:creationId xmlns:p14="http://schemas.microsoft.com/office/powerpoint/2010/main" val="316452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noFill/>
          <a:ln>
            <a:solidFill>
              <a:srgbClr val="000000"/>
            </a:solidFill>
            <a:miter lim="800000"/>
            <a:headEnd/>
            <a:tailEnd/>
          </a:ln>
        </p:spPr>
      </p:sp>
      <p:sp>
        <p:nvSpPr>
          <p:cNvPr id="61443"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ltLang="de-DE" dirty="0" smtClean="0"/>
          </a:p>
        </p:txBody>
      </p:sp>
      <p:sp>
        <p:nvSpPr>
          <p:cNvPr id="4" name="Foliennummernplatzhalter 3"/>
          <p:cNvSpPr>
            <a:spLocks noGrp="1"/>
          </p:cNvSpPr>
          <p:nvPr>
            <p:ph type="sldNum" sz="quarter" idx="5"/>
          </p:nvPr>
        </p:nvSpPr>
        <p:spPr/>
        <p:txBody>
          <a:bodyPr/>
          <a:lstStyle/>
          <a:p>
            <a:pPr>
              <a:defRPr/>
            </a:pPr>
            <a:fld id="{A3A5AE12-AA94-41D3-B996-CF165D22FFDA}" type="slidenum">
              <a:rPr lang="de-DE" smtClean="0"/>
              <a:pPr>
                <a:defRPr/>
              </a:pPr>
              <a:t>10</a:t>
            </a:fld>
            <a:endParaRPr lang="de-DE" dirty="0"/>
          </a:p>
        </p:txBody>
      </p:sp>
    </p:spTree>
    <p:extLst>
      <p:ext uri="{BB962C8B-B14F-4D97-AF65-F5344CB8AC3E}">
        <p14:creationId xmlns:p14="http://schemas.microsoft.com/office/powerpoint/2010/main" val="69587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22E218C4-41A8-684B-AF4F-B9D499E35F6B}" type="slidenum">
              <a:rPr lang="de-DE" smtClean="0"/>
              <a:pPr/>
              <a:t>18</a:t>
            </a:fld>
            <a:endParaRPr lang="de-DE" dirty="0"/>
          </a:p>
        </p:txBody>
      </p:sp>
    </p:spTree>
    <p:extLst>
      <p:ext uri="{BB962C8B-B14F-4D97-AF65-F5344CB8AC3E}">
        <p14:creationId xmlns:p14="http://schemas.microsoft.com/office/powerpoint/2010/main" val="2055747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4.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8"/>
          <p:cNvSpPr>
            <a:spLocks noGrp="1"/>
          </p:cNvSpPr>
          <p:nvPr>
            <p:ph type="ftr" sz="quarter" idx="12"/>
          </p:nvPr>
        </p:nvSpPr>
        <p:spPr/>
        <p:txBody>
          <a:bodyPr/>
          <a:lstStyle/>
          <a:p>
            <a:pPr algn="l"/>
            <a:r>
              <a:rPr lang="de-DE" dirty="0" smtClean="0"/>
              <a:t>Titel, Verfasser, Datum</a:t>
            </a:r>
            <a:endParaRPr lang="de-DE" dirty="0"/>
          </a:p>
        </p:txBody>
      </p:sp>
      <p:pic>
        <p:nvPicPr>
          <p:cNvPr id="5" name="Grafik 4" descr="70JAHRElogoSCHUNKRGB_DE_blau.png"/>
          <p:cNvPicPr>
            <a:picLocks noChangeAspect="1"/>
          </p:cNvPicPr>
          <p:nvPr userDrawn="1"/>
        </p:nvPicPr>
        <p:blipFill>
          <a:blip r:embed="rId2" cstate="print"/>
          <a:stretch>
            <a:fillRect/>
          </a:stretch>
        </p:blipFill>
        <p:spPr>
          <a:xfrm>
            <a:off x="7649110" y="5580062"/>
            <a:ext cx="720000" cy="480303"/>
          </a:xfrm>
          <a:prstGeom prst="rect">
            <a:avLst/>
          </a:prstGeom>
        </p:spPr>
      </p:pic>
    </p:spTree>
    <p:extLst>
      <p:ext uri="{BB962C8B-B14F-4D97-AF65-F5344CB8AC3E}">
        <p14:creationId xmlns:p14="http://schemas.microsoft.com/office/powerpoint/2010/main" val="2831113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p:nvPr>
        </p:nvSpPr>
        <p:spPr>
          <a:xfrm>
            <a:off x="561451" y="389471"/>
            <a:ext cx="8074557" cy="960703"/>
          </a:xfrm>
          <a:prstGeom prst="rect">
            <a:avLst/>
          </a:prstGeom>
        </p:spPr>
        <p:txBody>
          <a:bodyPr anchor="b"/>
          <a:lstStyle>
            <a:lvl1pPr algn="l">
              <a:defRPr sz="3200" b="1" i="0">
                <a:solidFill>
                  <a:srgbClr val="00446B"/>
                </a:solidFill>
                <a:latin typeface="Calibri"/>
                <a:cs typeface="Calibri"/>
              </a:defRPr>
            </a:lvl1pPr>
          </a:lstStyle>
          <a:p>
            <a:r>
              <a:rPr lang="de-DE" smtClean="0"/>
              <a:t>Titelmasterformat durch Klicken bearbeiten</a:t>
            </a:r>
            <a:endParaRPr lang="de-DE" dirty="0"/>
          </a:p>
        </p:txBody>
      </p:sp>
      <p:sp>
        <p:nvSpPr>
          <p:cNvPr id="15" name="Inhaltsplatzhalter 14"/>
          <p:cNvSpPr>
            <a:spLocks noGrp="1"/>
          </p:cNvSpPr>
          <p:nvPr>
            <p:ph sz="quarter" idx="10"/>
          </p:nvPr>
        </p:nvSpPr>
        <p:spPr>
          <a:xfrm>
            <a:off x="569916" y="1604446"/>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4" name="Fußzeilenplatzhalter 4"/>
          <p:cNvSpPr>
            <a:spLocks noGrp="1"/>
          </p:cNvSpPr>
          <p:nvPr>
            <p:ph type="ftr" sz="quarter" idx="11"/>
          </p:nvPr>
        </p:nvSpPr>
        <p:spPr>
          <a:xfrm>
            <a:off x="1044575" y="6496050"/>
            <a:ext cx="5911850"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r>
              <a:rPr lang="de-DE" dirty="0"/>
              <a:t>Sennheiser electronic GmbH &amp; Co.KG / SCHUNK</a:t>
            </a:r>
          </a:p>
        </p:txBody>
      </p:sp>
      <p:sp>
        <p:nvSpPr>
          <p:cNvPr id="5" name="Foliennummernplatzhalter 5"/>
          <p:cNvSpPr>
            <a:spLocks noGrp="1"/>
          </p:cNvSpPr>
          <p:nvPr>
            <p:ph type="sldNum" sz="quarter" idx="12"/>
          </p:nvPr>
        </p:nvSpPr>
        <p:spPr/>
        <p:txBody>
          <a:bodyPr rtlCol="0"/>
          <a:lstStyle>
            <a:lvl1pPr algn="l" fontAlgn="auto">
              <a:spcBef>
                <a:spcPts val="0"/>
              </a:spcBef>
              <a:spcAft>
                <a:spcPts val="0"/>
              </a:spcAft>
              <a:defRPr sz="1200">
                <a:solidFill>
                  <a:srgbClr val="FFFFFF"/>
                </a:solidFill>
                <a:latin typeface="+mn-lt"/>
              </a:defRPr>
            </a:lvl1pPr>
          </a:lstStyle>
          <a:p>
            <a:pPr>
              <a:defRPr/>
            </a:pPr>
            <a:fld id="{BFB28082-DBA7-44FB-9FEF-D75A178DA890}" type="slidenum">
              <a:rPr lang="de-DE"/>
              <a:pPr>
                <a:defRPr/>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ur Text">
    <p:spTree>
      <p:nvGrpSpPr>
        <p:cNvPr id="1" name=""/>
        <p:cNvGrpSpPr/>
        <p:nvPr/>
      </p:nvGrpSpPr>
      <p:grpSpPr>
        <a:xfrm>
          <a:off x="0" y="0"/>
          <a:ext cx="0" cy="0"/>
          <a:chOff x="0" y="0"/>
          <a:chExt cx="0" cy="0"/>
        </a:xfrm>
      </p:grpSpPr>
      <p:sp>
        <p:nvSpPr>
          <p:cNvPr id="2" name="Fußzeilenplatzhalter 4"/>
          <p:cNvSpPr>
            <a:spLocks noGrp="1"/>
          </p:cNvSpPr>
          <p:nvPr>
            <p:ph type="ftr" sz="quarter" idx="10"/>
          </p:nvPr>
        </p:nvSpPr>
        <p:spPr>
          <a:xfrm>
            <a:off x="1044575" y="6496050"/>
            <a:ext cx="5911850"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r>
              <a:rPr lang="de-DE" dirty="0"/>
              <a:t>Sennheiser electronic GmbH &amp; Co.KG / SCHUNK</a:t>
            </a:r>
          </a:p>
        </p:txBody>
      </p:sp>
      <p:sp>
        <p:nvSpPr>
          <p:cNvPr id="3" name="Foliennummernplatzhalter 5"/>
          <p:cNvSpPr>
            <a:spLocks noGrp="1"/>
          </p:cNvSpPr>
          <p:nvPr>
            <p:ph type="sldNum" sz="quarter" idx="11"/>
          </p:nvPr>
        </p:nvSpPr>
        <p:spPr/>
        <p:txBody>
          <a:bodyPr rtlCol="0"/>
          <a:lstStyle>
            <a:lvl1pPr algn="l" fontAlgn="auto">
              <a:spcBef>
                <a:spcPts val="0"/>
              </a:spcBef>
              <a:spcAft>
                <a:spcPts val="0"/>
              </a:spcAft>
              <a:defRPr sz="1200">
                <a:solidFill>
                  <a:srgbClr val="FFFFFF"/>
                </a:solidFill>
                <a:latin typeface="+mn-lt"/>
              </a:defRPr>
            </a:lvl1pPr>
          </a:lstStyle>
          <a:p>
            <a:pPr>
              <a:defRPr/>
            </a:pPr>
            <a:fld id="{2E7256EE-596F-4E0B-AE0A-D596409034FD}" type="slidenum">
              <a:rPr lang="de-DE"/>
              <a:pPr>
                <a:defRPr/>
              </a:pPr>
              <a:t>‹Nr.›</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11" name="Inhaltsplatzhalter 10"/>
          <p:cNvSpPr>
            <a:spLocks noGrp="1"/>
          </p:cNvSpPr>
          <p:nvPr>
            <p:ph sz="quarter" idx="11"/>
          </p:nvPr>
        </p:nvSpPr>
        <p:spPr>
          <a:xfrm>
            <a:off x="4762500" y="1604438"/>
            <a:ext cx="3941233" cy="4237566"/>
          </a:xfrm>
          <a:prstGeom prst="rect">
            <a:avLst/>
          </a:prstGeom>
        </p:spPr>
        <p:txBody>
          <a:bodyPr vert="horz"/>
          <a:lstStyle>
            <a:lvl1pPr marL="0" indent="0">
              <a:lnSpc>
                <a:spcPts val="2400"/>
              </a:lnSpc>
              <a:spcBef>
                <a:spcPts val="550"/>
              </a:spcBef>
              <a:buNone/>
              <a:defRPr sz="2000">
                <a:solidFill>
                  <a:srgbClr val="404040"/>
                </a:solidFill>
                <a:latin typeface="Calibri"/>
                <a:cs typeface="Calibri"/>
              </a:defRPr>
            </a:lvl1pPr>
            <a:lvl2pPr marL="177800" indent="-177800">
              <a:lnSpc>
                <a:spcPts val="2400"/>
              </a:lnSpc>
              <a:spcBef>
                <a:spcPts val="550"/>
              </a:spcBef>
              <a:buClr>
                <a:srgbClr val="003D6A"/>
              </a:buClr>
              <a:buFont typeface="Arial"/>
              <a:buChar char="•"/>
              <a:defRPr sz="2000">
                <a:solidFill>
                  <a:srgbClr val="404040"/>
                </a:solidFill>
                <a:latin typeface="Calibri"/>
                <a:cs typeface="Calibri"/>
              </a:defRPr>
            </a:lvl2pPr>
            <a:lvl3pPr marL="914400" indent="0">
              <a:buNone/>
              <a:defRPr/>
            </a:lvl3pPr>
          </a:lstStyle>
          <a:p>
            <a:pPr lvl="0"/>
            <a:r>
              <a:rPr lang="de-DE" smtClean="0"/>
              <a:t>Textmasterformate durch Klicken bearbeiten</a:t>
            </a:r>
          </a:p>
          <a:p>
            <a:pPr lvl="1"/>
            <a:r>
              <a:rPr lang="de-DE" smtClean="0"/>
              <a:t>Zweite Ebene</a:t>
            </a:r>
          </a:p>
        </p:txBody>
      </p:sp>
      <p:sp>
        <p:nvSpPr>
          <p:cNvPr id="8" name="Titel 1"/>
          <p:cNvSpPr>
            <a:spLocks noGrp="1"/>
          </p:cNvSpPr>
          <p:nvPr>
            <p:ph type="title"/>
          </p:nvPr>
        </p:nvSpPr>
        <p:spPr>
          <a:xfrm>
            <a:off x="561448" y="389471"/>
            <a:ext cx="8142290" cy="960703"/>
          </a:xfrm>
          <a:prstGeom prst="rect">
            <a:avLst/>
          </a:prstGeom>
        </p:spPr>
        <p:txBody>
          <a:bodyPr anchor="b"/>
          <a:lstStyle>
            <a:lvl1pPr algn="l">
              <a:defRPr sz="3200" b="1" i="0">
                <a:solidFill>
                  <a:srgbClr val="00446B"/>
                </a:solidFill>
                <a:latin typeface="Calibri"/>
                <a:cs typeface="Calibri"/>
              </a:defRPr>
            </a:lvl1pPr>
          </a:lstStyle>
          <a:p>
            <a:r>
              <a:rPr lang="de-DE" smtClean="0"/>
              <a:t>Titelmasterformat durch Klicken bearbeiten</a:t>
            </a:r>
            <a:endParaRPr lang="de-DE" dirty="0"/>
          </a:p>
        </p:txBody>
      </p:sp>
      <p:sp>
        <p:nvSpPr>
          <p:cNvPr id="9" name="Inhaltsplatzhalter 14"/>
          <p:cNvSpPr>
            <a:spLocks noGrp="1"/>
          </p:cNvSpPr>
          <p:nvPr>
            <p:ph sz="quarter" idx="12"/>
          </p:nvPr>
        </p:nvSpPr>
        <p:spPr>
          <a:xfrm>
            <a:off x="586851" y="1604434"/>
            <a:ext cx="3951289" cy="4237568"/>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5" name="Fußzeilenplatzhalter 4"/>
          <p:cNvSpPr>
            <a:spLocks noGrp="1"/>
          </p:cNvSpPr>
          <p:nvPr>
            <p:ph type="ftr" sz="quarter" idx="13"/>
          </p:nvPr>
        </p:nvSpPr>
        <p:spPr>
          <a:xfrm>
            <a:off x="1044575" y="6496050"/>
            <a:ext cx="2503488"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r>
              <a:rPr lang="de-DE" dirty="0"/>
              <a:t>Sennheiser electronic GmbH &amp; Co.KG / SCHUNK</a:t>
            </a:r>
          </a:p>
        </p:txBody>
      </p:sp>
      <p:sp>
        <p:nvSpPr>
          <p:cNvPr id="6" name="Foliennummernplatzhalter 5"/>
          <p:cNvSpPr>
            <a:spLocks noGrp="1"/>
          </p:cNvSpPr>
          <p:nvPr>
            <p:ph type="sldNum" sz="quarter" idx="14"/>
          </p:nvPr>
        </p:nvSpPr>
        <p:spPr/>
        <p:txBody>
          <a:bodyPr rtlCol="0"/>
          <a:lstStyle>
            <a:lvl1pPr algn="l" fontAlgn="auto">
              <a:spcBef>
                <a:spcPts val="0"/>
              </a:spcBef>
              <a:spcAft>
                <a:spcPts val="0"/>
              </a:spcAft>
              <a:defRPr sz="1200">
                <a:solidFill>
                  <a:srgbClr val="FFFFFF"/>
                </a:solidFill>
                <a:latin typeface="+mn-lt"/>
              </a:defRPr>
            </a:lvl1pPr>
          </a:lstStyle>
          <a:p>
            <a:pPr>
              <a:defRPr/>
            </a:pPr>
            <a:fld id="{41ADAEA4-978F-47C5-9B50-62E2E90465C0}" type="slidenum">
              <a:rPr lang="de-DE"/>
              <a:pPr>
                <a:defRPr/>
              </a:pPr>
              <a:t>‹Nr.›</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chart">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dirty="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42875" y="1214438"/>
            <a:ext cx="8786813" cy="5072062"/>
          </a:xfrm>
          <a:prstGeom prst="rect">
            <a:avLst/>
          </a:prstGeo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61"/>
          <p:cNvSpPr>
            <a:spLocks noGrp="1" noChangeArrowheads="1"/>
          </p:cNvSpPr>
          <p:nvPr>
            <p:ph type="title"/>
          </p:nvPr>
        </p:nvSpPr>
        <p:spPr bwMode="auto">
          <a:xfrm>
            <a:off x="152400" y="161925"/>
            <a:ext cx="6172200" cy="838200"/>
          </a:xfrm>
          <a:prstGeom prst="rect">
            <a:avLst/>
          </a:prstGeom>
          <a:noFill/>
          <a:ln w="9525">
            <a:noFill/>
            <a:miter lim="800000"/>
            <a:headEnd/>
            <a:tailEnd/>
          </a:ln>
        </p:spPr>
        <p:txBody>
          <a:bodyPr/>
          <a:lstStyle/>
          <a:p>
            <a:pPr lvl="0"/>
            <a:r>
              <a:rPr lang="en-GB" dirty="0" err="1" smtClean="0"/>
              <a:t>Mastertitelformat</a:t>
            </a:r>
            <a:r>
              <a:rPr lang="en-GB" dirty="0" smtClean="0"/>
              <a:t> </a:t>
            </a:r>
            <a:r>
              <a:rPr lang="en-GB" dirty="0" err="1" smtClean="0"/>
              <a:t>bearbeiten</a:t>
            </a:r>
            <a:endParaRPr lang="de-DE" dirty="0" smtClean="0"/>
          </a:p>
        </p:txBody>
      </p:sp>
      <p:sp>
        <p:nvSpPr>
          <p:cNvPr id="4" name="Datumsplatzhalter 4"/>
          <p:cNvSpPr>
            <a:spLocks noGrp="1"/>
          </p:cNvSpPr>
          <p:nvPr>
            <p:ph type="dt" sz="half" idx="10"/>
          </p:nvPr>
        </p:nvSpPr>
        <p:spPr>
          <a:xfrm>
            <a:off x="5300663" y="6386513"/>
            <a:ext cx="1143000" cy="287337"/>
          </a:xfrm>
          <a:prstGeom prst="rect">
            <a:avLst/>
          </a:prstGeom>
        </p:spPr>
        <p:txBody>
          <a:bodyPr vert="horz" wrap="square" lIns="91440" tIns="45720" rIns="91440" bIns="45720" numCol="1" anchor="t" anchorCtr="0" compatLnSpc="1">
            <a:prstTxWarp prst="textNoShape">
              <a:avLst/>
            </a:prstTxWarp>
          </a:bodyPr>
          <a:lstStyle>
            <a:lvl1pPr>
              <a:defRPr sz="1200">
                <a:solidFill>
                  <a:srgbClr val="FFFFFF"/>
                </a:solidFill>
                <a:latin typeface="Calibri" pitchFamily="34" charset="0"/>
              </a:defRPr>
            </a:lvl1pPr>
          </a:lstStyle>
          <a:p>
            <a:endParaRPr lang="de-DE" dirty="0"/>
          </a:p>
        </p:txBody>
      </p:sp>
      <p:sp>
        <p:nvSpPr>
          <p:cNvPr id="5" name="Fußzeilenplatzhalter 5"/>
          <p:cNvSpPr>
            <a:spLocks noGrp="1"/>
          </p:cNvSpPr>
          <p:nvPr>
            <p:ph type="ftr" sz="quarter" idx="11"/>
          </p:nvPr>
        </p:nvSpPr>
        <p:spPr>
          <a:xfrm>
            <a:off x="155575" y="6386513"/>
            <a:ext cx="6072188" cy="287337"/>
          </a:xfrm>
          <a:prstGeom prst="rect">
            <a:avLst/>
          </a:prstGeom>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r>
              <a:rPr lang="de-DE" dirty="0"/>
              <a:t>Sennheiser electronic GmbH &amp; Co.KG / SCHUNK</a:t>
            </a:r>
          </a:p>
        </p:txBody>
      </p:sp>
      <p:sp>
        <p:nvSpPr>
          <p:cNvPr id="6" name="Foliennummernplatzhalter 5"/>
          <p:cNvSpPr>
            <a:spLocks noGrp="1"/>
          </p:cNvSpPr>
          <p:nvPr>
            <p:ph type="sldNum" sz="quarter" idx="12"/>
          </p:nvPr>
        </p:nvSpPr>
        <p:spPr>
          <a:xfrm>
            <a:off x="7092950" y="6411913"/>
            <a:ext cx="758825" cy="252412"/>
          </a:xfrm>
        </p:spPr>
        <p:txBody>
          <a:bodyPr/>
          <a:lstStyle>
            <a:lvl1pPr fontAlgn="auto">
              <a:spcBef>
                <a:spcPts val="0"/>
              </a:spcBef>
              <a:spcAft>
                <a:spcPts val="0"/>
              </a:spcAft>
              <a:defRPr sz="1400"/>
            </a:lvl1pPr>
          </a:lstStyle>
          <a:p>
            <a:pPr>
              <a:defRPr/>
            </a:pPr>
            <a:fld id="{F337EBC7-F27F-433C-B214-4B9E27547F3F}" type="slidenum">
              <a:rPr lang="de-DE"/>
              <a:pPr>
                <a:defRPr/>
              </a:pPr>
              <a:t>‹Nr.›</a:t>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61925"/>
            <a:ext cx="6172200" cy="838200"/>
          </a:xfrm>
          <a:prstGeom prst="rect">
            <a:avLst/>
          </a:prstGeom>
        </p:spPr>
        <p:txBody>
          <a:bodyPr/>
          <a:lstStyle>
            <a:lvl1pPr algn="l">
              <a:defRPr sz="3200" b="1">
                <a:solidFill>
                  <a:srgbClr val="002060"/>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142875" y="1214438"/>
            <a:ext cx="8786813" cy="5072062"/>
          </a:xfrm>
          <a:prstGeom prst="rect">
            <a:avLst/>
          </a:prstGeom>
        </p:spPr>
        <p:txBody>
          <a:bodyPr/>
          <a:lstStyle>
            <a:lvl1pPr marL="0" indent="0">
              <a:defRPr sz="2000" b="1">
                <a:solidFill>
                  <a:srgbClr val="002060"/>
                </a:solidFill>
              </a:defRPr>
            </a:lvl1pPr>
            <a:lvl2pPr>
              <a:defRPr sz="1800">
                <a:solidFill>
                  <a:srgbClr val="002060"/>
                </a:solidFill>
              </a:defRPr>
            </a:lvl2pPr>
            <a:lvl3pPr>
              <a:defRPr sz="1800">
                <a:solidFill>
                  <a:srgbClr val="002060"/>
                </a:solidFill>
              </a:defRPr>
            </a:lvl3pPr>
            <a:lvl4pPr>
              <a:defRPr sz="1800">
                <a:solidFill>
                  <a:srgbClr val="002060"/>
                </a:solidFill>
              </a:defRPr>
            </a:lvl4pPr>
            <a:lvl5pPr>
              <a:defRPr sz="1800">
                <a:solidFill>
                  <a:srgbClr val="002060"/>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4" name="Rechteck 3"/>
          <p:cNvSpPr/>
          <p:nvPr userDrawn="1"/>
        </p:nvSpPr>
        <p:spPr>
          <a:xfrm>
            <a:off x="0" y="0"/>
            <a:ext cx="9144000"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dirty="0">
              <a:solidFill>
                <a:prstClr val="white"/>
              </a:solidFill>
            </a:endParaRPr>
          </a:p>
        </p:txBody>
      </p:sp>
      <p:pic>
        <p:nvPicPr>
          <p:cNvPr id="5" name="Bild 6" descr="LOGOBALKEN_NEU.png"/>
          <p:cNvPicPr>
            <a:picLocks noChangeAspect="1"/>
          </p:cNvPicPr>
          <p:nvPr userDrawn="1"/>
        </p:nvPicPr>
        <p:blipFill>
          <a:blip r:embed="rId2" cstate="print"/>
          <a:srcRect/>
          <a:stretch>
            <a:fillRect/>
          </a:stretch>
        </p:blipFill>
        <p:spPr bwMode="auto">
          <a:xfrm>
            <a:off x="0" y="330200"/>
            <a:ext cx="9144000" cy="1585913"/>
          </a:xfrm>
          <a:prstGeom prst="rect">
            <a:avLst/>
          </a:prstGeom>
          <a:noFill/>
          <a:ln w="9525">
            <a:noFill/>
            <a:miter lim="800000"/>
            <a:headEnd/>
            <a:tailEnd/>
          </a:ln>
        </p:spPr>
      </p:pic>
      <p:sp>
        <p:nvSpPr>
          <p:cNvPr id="2" name="Titel 1"/>
          <p:cNvSpPr>
            <a:spLocks noGrp="1"/>
          </p:cNvSpPr>
          <p:nvPr>
            <p:ph type="title"/>
          </p:nvPr>
        </p:nvSpPr>
        <p:spPr>
          <a:xfrm>
            <a:off x="533398" y="3397777"/>
            <a:ext cx="8229600" cy="717023"/>
          </a:xfrm>
          <a:prstGeom prst="rect">
            <a:avLst/>
          </a:prstGeom>
          <a:ln>
            <a:noFill/>
          </a:ln>
        </p:spPr>
        <p:txBody>
          <a:bodyPr/>
          <a:lstStyle>
            <a:lvl1pPr algn="l">
              <a:defRPr sz="4000" b="1" i="0">
                <a:solidFill>
                  <a:schemeClr val="bg1"/>
                </a:solidFill>
                <a:latin typeface="+mj-lt"/>
              </a:defRPr>
            </a:lvl1pPr>
          </a:lstStyle>
          <a:p>
            <a:r>
              <a:rPr lang="de-DE" smtClean="0"/>
              <a:t>Titelmasterformat durch Klicken bearbeiten</a:t>
            </a:r>
            <a:endParaRPr lang="de-DE" dirty="0"/>
          </a:p>
        </p:txBody>
      </p:sp>
      <p:sp>
        <p:nvSpPr>
          <p:cNvPr id="10" name="Textplatzhalter 9"/>
          <p:cNvSpPr>
            <a:spLocks noGrp="1"/>
          </p:cNvSpPr>
          <p:nvPr>
            <p:ph type="body" sz="quarter" idx="10"/>
          </p:nvPr>
        </p:nvSpPr>
        <p:spPr>
          <a:xfrm>
            <a:off x="558809" y="4055531"/>
            <a:ext cx="5333999" cy="406400"/>
          </a:xfrm>
          <a:prstGeom prst="rect">
            <a:avLst/>
          </a:prstGeom>
          <a:ln>
            <a:noFill/>
          </a:ln>
        </p:spPr>
        <p:txBody>
          <a:bodyPr vert="horz"/>
          <a:lstStyle>
            <a:lvl1pPr marL="0" indent="0">
              <a:buNone/>
              <a:defRPr sz="2000">
                <a:solidFill>
                  <a:srgbClr val="FFFFFF"/>
                </a:solidFill>
              </a:defRPr>
            </a:lvl1pPr>
          </a:lstStyle>
          <a:p>
            <a:pPr lvl="0"/>
            <a:r>
              <a:rPr lang="de-DE" smtClean="0"/>
              <a:t>Textmasterformate durch Klicken bearbeiten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2" name="Titel 1"/>
          <p:cNvSpPr>
            <a:spLocks noGrp="1"/>
          </p:cNvSpPr>
          <p:nvPr>
            <p:ph type="title"/>
          </p:nvPr>
        </p:nvSpPr>
        <p:spPr>
          <a:xfrm>
            <a:off x="561451" y="389471"/>
            <a:ext cx="8074557" cy="960703"/>
          </a:xfrm>
          <a:prstGeom prst="rect">
            <a:avLst/>
          </a:prstGeom>
        </p:spPr>
        <p:txBody>
          <a:bodyPr anchor="b"/>
          <a:lstStyle>
            <a:lvl1pPr algn="l">
              <a:defRPr sz="3200" b="1" i="0">
                <a:solidFill>
                  <a:srgbClr val="00446B"/>
                </a:solidFill>
                <a:latin typeface="Calibri"/>
                <a:cs typeface="Calibri"/>
              </a:defRPr>
            </a:lvl1pPr>
          </a:lstStyle>
          <a:p>
            <a:r>
              <a:rPr lang="de-DE" smtClean="0"/>
              <a:t>Titelmasterformat durch Klicken bearbeiten</a:t>
            </a:r>
            <a:endParaRPr lang="de-DE" dirty="0"/>
          </a:p>
        </p:txBody>
      </p:sp>
      <p:sp>
        <p:nvSpPr>
          <p:cNvPr id="15" name="Inhaltsplatzhalter 14"/>
          <p:cNvSpPr>
            <a:spLocks noGrp="1"/>
          </p:cNvSpPr>
          <p:nvPr>
            <p:ph sz="quarter" idx="10"/>
          </p:nvPr>
        </p:nvSpPr>
        <p:spPr>
          <a:xfrm>
            <a:off x="569916" y="1604446"/>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4" name="Fußzeilenplatzhalter 4"/>
          <p:cNvSpPr>
            <a:spLocks noGrp="1"/>
          </p:cNvSpPr>
          <p:nvPr>
            <p:ph type="ftr" sz="quarter" idx="11"/>
          </p:nvPr>
        </p:nvSpPr>
        <p:spPr>
          <a:xfrm>
            <a:off x="1044575" y="6496050"/>
            <a:ext cx="5911850"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defTabSz="457200">
              <a:defRPr/>
            </a:pPr>
            <a:r>
              <a:rPr lang="de-DE" dirty="0"/>
              <a:t>RK- Operational Excellence, 23.09.2014</a:t>
            </a:r>
          </a:p>
        </p:txBody>
      </p:sp>
      <p:sp>
        <p:nvSpPr>
          <p:cNvPr id="5" name="Foliennummernplatzhalter 5"/>
          <p:cNvSpPr>
            <a:spLocks noGrp="1"/>
          </p:cNvSpPr>
          <p:nvPr>
            <p:ph type="sldNum" sz="quarter" idx="12"/>
          </p:nvPr>
        </p:nvSpPr>
        <p:spPr/>
        <p:txBody>
          <a:bodyPr rtlCol="0"/>
          <a:lstStyle>
            <a:lvl1pPr algn="l" fontAlgn="auto">
              <a:spcBef>
                <a:spcPts val="0"/>
              </a:spcBef>
              <a:spcAft>
                <a:spcPts val="0"/>
              </a:spcAft>
              <a:defRPr sz="1200">
                <a:solidFill>
                  <a:srgbClr val="FFFFFF"/>
                </a:solidFill>
                <a:latin typeface="+mn-lt"/>
              </a:defRPr>
            </a:lvl1pPr>
          </a:lstStyle>
          <a:p>
            <a:pPr>
              <a:defRPr/>
            </a:pPr>
            <a:fld id="{4FFD2610-C785-499E-B2B5-F80B86DCC16E}" type="slidenum">
              <a:rPr lang="de-DE"/>
              <a:pPr>
                <a:defRPr/>
              </a:pPr>
              <a:t>‹Nr.›</a:t>
            </a:fld>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nur Text">
    <p:spTree>
      <p:nvGrpSpPr>
        <p:cNvPr id="1" name=""/>
        <p:cNvGrpSpPr/>
        <p:nvPr/>
      </p:nvGrpSpPr>
      <p:grpSpPr>
        <a:xfrm>
          <a:off x="0" y="0"/>
          <a:ext cx="0" cy="0"/>
          <a:chOff x="0" y="0"/>
          <a:chExt cx="0" cy="0"/>
        </a:xfrm>
      </p:grpSpPr>
      <p:sp>
        <p:nvSpPr>
          <p:cNvPr id="2" name="Fußzeilenplatzhalter 4"/>
          <p:cNvSpPr>
            <a:spLocks noGrp="1"/>
          </p:cNvSpPr>
          <p:nvPr>
            <p:ph type="ftr" sz="quarter" idx="10"/>
          </p:nvPr>
        </p:nvSpPr>
        <p:spPr>
          <a:xfrm>
            <a:off x="1044575" y="6496050"/>
            <a:ext cx="5911850"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defTabSz="457200">
              <a:defRPr/>
            </a:pPr>
            <a:r>
              <a:rPr lang="de-DE" dirty="0"/>
              <a:t>RK- Operational Excellence, 23.09.2014</a:t>
            </a:r>
          </a:p>
        </p:txBody>
      </p:sp>
      <p:sp>
        <p:nvSpPr>
          <p:cNvPr id="3" name="Foliennummernplatzhalter 5"/>
          <p:cNvSpPr>
            <a:spLocks noGrp="1"/>
          </p:cNvSpPr>
          <p:nvPr>
            <p:ph type="sldNum" sz="quarter" idx="11"/>
          </p:nvPr>
        </p:nvSpPr>
        <p:spPr/>
        <p:txBody>
          <a:bodyPr rtlCol="0"/>
          <a:lstStyle>
            <a:lvl1pPr algn="l" fontAlgn="auto">
              <a:spcBef>
                <a:spcPts val="0"/>
              </a:spcBef>
              <a:spcAft>
                <a:spcPts val="0"/>
              </a:spcAft>
              <a:defRPr sz="1200">
                <a:solidFill>
                  <a:srgbClr val="FFFFFF"/>
                </a:solidFill>
                <a:latin typeface="+mn-lt"/>
              </a:defRPr>
            </a:lvl1pPr>
          </a:lstStyle>
          <a:p>
            <a:pPr>
              <a:defRPr/>
            </a:pPr>
            <a:fld id="{960661F8-1AE7-4DFB-905B-11D474A3F418}" type="slidenum">
              <a:rPr lang="de-DE"/>
              <a:pPr>
                <a:defRPr/>
              </a:pPr>
              <a:t>‹Nr.›</a:t>
            </a:fld>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 Text">
    <p:spTree>
      <p:nvGrpSpPr>
        <p:cNvPr id="1" name=""/>
        <p:cNvGrpSpPr/>
        <p:nvPr/>
      </p:nvGrpSpPr>
      <p:grpSpPr>
        <a:xfrm>
          <a:off x="0" y="0"/>
          <a:ext cx="0" cy="0"/>
          <a:chOff x="0" y="0"/>
          <a:chExt cx="0" cy="0"/>
        </a:xfrm>
      </p:grpSpPr>
      <p:sp>
        <p:nvSpPr>
          <p:cNvPr id="11" name="Inhaltsplatzhalter 10"/>
          <p:cNvSpPr>
            <a:spLocks noGrp="1"/>
          </p:cNvSpPr>
          <p:nvPr>
            <p:ph sz="quarter" idx="11"/>
          </p:nvPr>
        </p:nvSpPr>
        <p:spPr>
          <a:xfrm>
            <a:off x="4762500" y="1604438"/>
            <a:ext cx="3941233" cy="4237566"/>
          </a:xfrm>
          <a:prstGeom prst="rect">
            <a:avLst/>
          </a:prstGeom>
        </p:spPr>
        <p:txBody>
          <a:bodyPr vert="horz"/>
          <a:lstStyle>
            <a:lvl1pPr marL="0" indent="0">
              <a:lnSpc>
                <a:spcPts val="2400"/>
              </a:lnSpc>
              <a:spcBef>
                <a:spcPts val="550"/>
              </a:spcBef>
              <a:buNone/>
              <a:defRPr sz="2000">
                <a:solidFill>
                  <a:srgbClr val="404040"/>
                </a:solidFill>
                <a:latin typeface="Calibri"/>
                <a:cs typeface="Calibri"/>
              </a:defRPr>
            </a:lvl1pPr>
            <a:lvl2pPr marL="177800" indent="-177800">
              <a:lnSpc>
                <a:spcPts val="2400"/>
              </a:lnSpc>
              <a:spcBef>
                <a:spcPts val="550"/>
              </a:spcBef>
              <a:buClr>
                <a:srgbClr val="003D6A"/>
              </a:buClr>
              <a:buFont typeface="Arial"/>
              <a:buChar char="•"/>
              <a:defRPr sz="2000">
                <a:solidFill>
                  <a:srgbClr val="404040"/>
                </a:solidFill>
                <a:latin typeface="Calibri"/>
                <a:cs typeface="Calibri"/>
              </a:defRPr>
            </a:lvl2pPr>
            <a:lvl3pPr marL="914400" indent="0">
              <a:buNone/>
              <a:defRPr/>
            </a:lvl3pPr>
          </a:lstStyle>
          <a:p>
            <a:pPr lvl="0"/>
            <a:r>
              <a:rPr lang="de-DE" smtClean="0"/>
              <a:t>Textmasterformate durch Klicken bearbeiten</a:t>
            </a:r>
          </a:p>
          <a:p>
            <a:pPr lvl="1"/>
            <a:r>
              <a:rPr lang="de-DE" smtClean="0"/>
              <a:t>Zweite Ebene</a:t>
            </a:r>
          </a:p>
        </p:txBody>
      </p:sp>
      <p:sp>
        <p:nvSpPr>
          <p:cNvPr id="8" name="Titel 1"/>
          <p:cNvSpPr>
            <a:spLocks noGrp="1"/>
          </p:cNvSpPr>
          <p:nvPr>
            <p:ph type="title"/>
          </p:nvPr>
        </p:nvSpPr>
        <p:spPr>
          <a:xfrm>
            <a:off x="561448" y="389471"/>
            <a:ext cx="8142290" cy="960703"/>
          </a:xfrm>
          <a:prstGeom prst="rect">
            <a:avLst/>
          </a:prstGeom>
        </p:spPr>
        <p:txBody>
          <a:bodyPr anchor="b"/>
          <a:lstStyle>
            <a:lvl1pPr algn="l">
              <a:defRPr sz="3200" b="1" i="0">
                <a:solidFill>
                  <a:srgbClr val="00446B"/>
                </a:solidFill>
                <a:latin typeface="Calibri"/>
                <a:cs typeface="Calibri"/>
              </a:defRPr>
            </a:lvl1pPr>
          </a:lstStyle>
          <a:p>
            <a:r>
              <a:rPr lang="de-DE" smtClean="0"/>
              <a:t>Titelmasterformat durch Klicken bearbeiten</a:t>
            </a:r>
            <a:endParaRPr lang="de-DE" dirty="0"/>
          </a:p>
        </p:txBody>
      </p:sp>
      <p:sp>
        <p:nvSpPr>
          <p:cNvPr id="9" name="Inhaltsplatzhalter 14"/>
          <p:cNvSpPr>
            <a:spLocks noGrp="1"/>
          </p:cNvSpPr>
          <p:nvPr>
            <p:ph sz="quarter" idx="12"/>
          </p:nvPr>
        </p:nvSpPr>
        <p:spPr>
          <a:xfrm>
            <a:off x="586851" y="1604434"/>
            <a:ext cx="3951289" cy="4237568"/>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5" name="Fußzeilenplatzhalter 4"/>
          <p:cNvSpPr>
            <a:spLocks noGrp="1"/>
          </p:cNvSpPr>
          <p:nvPr>
            <p:ph type="ftr" sz="quarter" idx="13"/>
          </p:nvPr>
        </p:nvSpPr>
        <p:spPr>
          <a:xfrm>
            <a:off x="1044575" y="6496050"/>
            <a:ext cx="2503488"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defTabSz="457200">
              <a:defRPr/>
            </a:pPr>
            <a:r>
              <a:rPr lang="de-DE" dirty="0"/>
              <a:t>RK- Operational Excellence, 23.09.2014</a:t>
            </a:r>
          </a:p>
        </p:txBody>
      </p:sp>
      <p:sp>
        <p:nvSpPr>
          <p:cNvPr id="6" name="Foliennummernplatzhalter 5"/>
          <p:cNvSpPr>
            <a:spLocks noGrp="1"/>
          </p:cNvSpPr>
          <p:nvPr>
            <p:ph type="sldNum" sz="quarter" idx="14"/>
          </p:nvPr>
        </p:nvSpPr>
        <p:spPr/>
        <p:txBody>
          <a:bodyPr rtlCol="0"/>
          <a:lstStyle>
            <a:lvl1pPr algn="l" fontAlgn="auto">
              <a:spcBef>
                <a:spcPts val="0"/>
              </a:spcBef>
              <a:spcAft>
                <a:spcPts val="0"/>
              </a:spcAft>
              <a:defRPr sz="1200">
                <a:solidFill>
                  <a:srgbClr val="FFFFFF"/>
                </a:solidFill>
                <a:latin typeface="+mn-lt"/>
              </a:defRPr>
            </a:lvl1pPr>
          </a:lstStyle>
          <a:p>
            <a:pPr>
              <a:defRPr/>
            </a:pPr>
            <a:fld id="{394DB456-F7FE-4FD8-A153-7538F881BEFE}" type="slidenum">
              <a:rPr lang="de-DE"/>
              <a:pPr>
                <a:defRPr/>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8"/>
          <p:cNvSpPr>
            <a:spLocks noGrp="1"/>
          </p:cNvSpPr>
          <p:nvPr>
            <p:ph type="ftr" sz="quarter" idx="12"/>
          </p:nvPr>
        </p:nvSpPr>
        <p:spPr/>
        <p:txBody>
          <a:bodyPr/>
          <a:lstStyle/>
          <a:p>
            <a:pPr algn="l"/>
            <a:r>
              <a:rPr lang="de-DE" dirty="0" smtClean="0"/>
              <a:t>Titel, Verfasser, Datum</a:t>
            </a:r>
            <a:endParaRPr lang="de-DE" dirty="0"/>
          </a:p>
        </p:txBody>
      </p:sp>
    </p:spTree>
    <p:extLst>
      <p:ext uri="{BB962C8B-B14F-4D97-AF65-F5344CB8AC3E}">
        <p14:creationId xmlns:p14="http://schemas.microsoft.com/office/powerpoint/2010/main" val="2831113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schlusschart">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dirty="0">
              <a:solidFill>
                <a:prstClr val="white"/>
              </a:solidFill>
            </a:endParaRPr>
          </a:p>
        </p:txBody>
      </p:sp>
      <p:sp>
        <p:nvSpPr>
          <p:cNvPr id="3" name="Textfeld 2"/>
          <p:cNvSpPr txBox="1">
            <a:spLocks noChangeArrowheads="1"/>
          </p:cNvSpPr>
          <p:nvPr userDrawn="1"/>
        </p:nvSpPr>
        <p:spPr bwMode="auto">
          <a:xfrm>
            <a:off x="0" y="6318250"/>
            <a:ext cx="9144000" cy="307975"/>
          </a:xfrm>
          <a:prstGeom prst="rect">
            <a:avLst/>
          </a:prstGeom>
          <a:noFill/>
          <a:ln w="9525">
            <a:noFill/>
            <a:miter lim="800000"/>
            <a:headEnd/>
            <a:tailEnd/>
          </a:ln>
        </p:spPr>
        <p:txBody>
          <a:bodyPr>
            <a:spAutoFit/>
          </a:bodyPr>
          <a:lstStyle/>
          <a:p>
            <a:pPr algn="ctr">
              <a:defRPr/>
            </a:pPr>
            <a:r>
              <a:rPr lang="de-DE" sz="1400" dirty="0">
                <a:solidFill>
                  <a:srgbClr val="FFFFFF"/>
                </a:solidFill>
                <a:latin typeface="Calibri" pitchFamily="34" charset="0"/>
                <a:ea typeface="Calibri" pitchFamily="34" charset="0"/>
                <a:cs typeface="Calibri" pitchFamily="34" charset="0"/>
              </a:rPr>
              <a:t>www.schunk.com</a:t>
            </a:r>
          </a:p>
        </p:txBody>
      </p:sp>
      <p:pic>
        <p:nvPicPr>
          <p:cNvPr id="4" name="Bild 5" descr="LOGOBALKEN_NEU.png"/>
          <p:cNvPicPr>
            <a:picLocks noChangeAspect="1"/>
          </p:cNvPicPr>
          <p:nvPr userDrawn="1"/>
        </p:nvPicPr>
        <p:blipFill>
          <a:blip r:embed="rId2" cstate="print"/>
          <a:srcRect/>
          <a:stretch>
            <a:fillRect/>
          </a:stretch>
        </p:blipFill>
        <p:spPr bwMode="auto">
          <a:xfrm>
            <a:off x="0" y="330200"/>
            <a:ext cx="9144000" cy="1585913"/>
          </a:xfrm>
          <a:prstGeom prst="rect">
            <a:avLst/>
          </a:prstGeom>
          <a:noFill/>
          <a:ln w="9525">
            <a:noFill/>
            <a:miter lim="800000"/>
            <a:headEnd/>
            <a:tailEnd/>
          </a:ln>
        </p:spPr>
      </p:pic>
      <p:pic>
        <p:nvPicPr>
          <p:cNvPr id="5" name="Bild 6" descr="TOOLS_RS_NEU.png"/>
          <p:cNvPicPr>
            <a:picLocks noChangeAspect="1"/>
          </p:cNvPicPr>
          <p:nvPr userDrawn="1"/>
        </p:nvPicPr>
        <p:blipFill>
          <a:blip r:embed="rId3" cstate="print"/>
          <a:srcRect/>
          <a:stretch>
            <a:fillRect/>
          </a:stretch>
        </p:blipFill>
        <p:spPr bwMode="auto">
          <a:xfrm>
            <a:off x="3614738" y="4457700"/>
            <a:ext cx="1914525" cy="1914525"/>
          </a:xfrm>
          <a:prstGeom prst="rect">
            <a:avLst/>
          </a:prstGeom>
          <a:noFill/>
          <a:ln w="9525">
            <a:noFill/>
            <a:miter lim="800000"/>
            <a:headEnd/>
            <a:tailEnd/>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Fußzeilenplatzhalter 4"/>
          <p:cNvSpPr>
            <a:spLocks noGrp="1"/>
          </p:cNvSpPr>
          <p:nvPr>
            <p:ph type="ftr" sz="quarter" idx="10"/>
          </p:nvPr>
        </p:nvSpPr>
        <p:spPr>
          <a:xfrm>
            <a:off x="1044575" y="6496050"/>
            <a:ext cx="5911850"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defTabSz="457200">
              <a:defRPr/>
            </a:pPr>
            <a:r>
              <a:rPr lang="de-DE" dirty="0"/>
              <a:t>RK- Operational Excellence, 23.09.2014</a:t>
            </a:r>
          </a:p>
        </p:txBody>
      </p:sp>
      <p:sp>
        <p:nvSpPr>
          <p:cNvPr id="5" name="Foliennummernplatzhalter 5"/>
          <p:cNvSpPr>
            <a:spLocks noGrp="1"/>
          </p:cNvSpPr>
          <p:nvPr>
            <p:ph type="sldNum" sz="quarter" idx="11"/>
          </p:nvPr>
        </p:nvSpPr>
        <p:spPr/>
        <p:txBody>
          <a:bodyPr rtlCol="0"/>
          <a:lstStyle>
            <a:lvl1pPr algn="l" fontAlgn="auto">
              <a:spcBef>
                <a:spcPts val="0"/>
              </a:spcBef>
              <a:spcAft>
                <a:spcPts val="0"/>
              </a:spcAft>
              <a:defRPr sz="1200">
                <a:solidFill>
                  <a:srgbClr val="FFFFFF"/>
                </a:solidFill>
                <a:latin typeface="+mn-lt"/>
              </a:defRPr>
            </a:lvl1pPr>
          </a:lstStyle>
          <a:p>
            <a:pPr>
              <a:defRPr/>
            </a:pPr>
            <a:fld id="{3D3024AE-6D23-4FBB-A914-F5D32A4A3849}" type="slidenum">
              <a:rPr lang="de-DE"/>
              <a:pPr>
                <a:defRPr/>
              </a:pPr>
              <a:t>‹Nr.›</a:t>
            </a:fld>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8"/>
          <p:cNvSpPr>
            <a:spLocks noGrp="1"/>
          </p:cNvSpPr>
          <p:nvPr>
            <p:ph type="ftr" sz="quarter" idx="12"/>
          </p:nvPr>
        </p:nvSpPr>
        <p:spPr/>
        <p:txBody>
          <a:bodyPr/>
          <a:lstStyle/>
          <a:p>
            <a:pPr algn="l"/>
            <a:r>
              <a:rPr lang="de-DE" dirty="0" smtClean="0">
                <a:solidFill>
                  <a:prstClr val="white"/>
                </a:solidFill>
              </a:rPr>
              <a:t>Titel, Verfasser, Datum</a:t>
            </a:r>
            <a:endParaRPr lang="de-DE" dirty="0">
              <a:solidFill>
                <a:prstClr val="white"/>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51452"/>
            <a:ext cx="9144000" cy="5155096"/>
          </a:xfrm>
          <a:prstGeom prst="rect">
            <a:avLst/>
          </a:prstGeom>
        </p:spPr>
      </p:pic>
    </p:spTree>
    <p:extLst>
      <p:ext uri="{BB962C8B-B14F-4D97-AF65-F5344CB8AC3E}">
        <p14:creationId xmlns:p14="http://schemas.microsoft.com/office/powerpoint/2010/main" val="4193309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696890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spTree>
      <p:nvGrpSpPr>
        <p:cNvPr id="1" name=""/>
        <p:cNvGrpSpPr/>
        <p:nvPr/>
      </p:nvGrpSpPr>
      <p:grpSpPr>
        <a:xfrm>
          <a:off x="0" y="0"/>
          <a:ext cx="0" cy="0"/>
          <a:chOff x="0" y="0"/>
          <a:chExt cx="0" cy="0"/>
        </a:xfrm>
      </p:grpSpPr>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3360697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cstate="print"/>
          <a:srcRect/>
          <a:stretch>
            <a:fillRect/>
          </a:stretch>
        </p:blipFill>
        <p:spPr bwMode="auto">
          <a:xfrm>
            <a:off x="0" y="-1"/>
            <a:ext cx="9144000" cy="6863379"/>
          </a:xfrm>
          <a:prstGeom prst="rect">
            <a:avLst/>
          </a:prstGeom>
          <a:noFill/>
        </p:spPr>
      </p:pic>
    </p:spTree>
    <p:extLst>
      <p:ext uri="{BB962C8B-B14F-4D97-AF65-F5344CB8AC3E}">
        <p14:creationId xmlns:p14="http://schemas.microsoft.com/office/powerpoint/2010/main" val="408408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8"/>
          <p:cNvSpPr>
            <a:spLocks noGrp="1"/>
          </p:cNvSpPr>
          <p:nvPr>
            <p:ph type="ftr" sz="quarter" idx="12"/>
          </p:nvPr>
        </p:nvSpPr>
        <p:spPr/>
        <p:txBody>
          <a:bodyPr/>
          <a:lstStyle/>
          <a:p>
            <a:pPr algn="l"/>
            <a:r>
              <a:rPr lang="de-DE" dirty="0" smtClean="0">
                <a:solidFill>
                  <a:prstClr val="white"/>
                </a:solidFill>
              </a:rPr>
              <a:t>Titel, Verfasser, Datum</a:t>
            </a:r>
            <a:endParaRPr lang="de-DE" dirty="0">
              <a:solidFill>
                <a:prstClr val="white"/>
              </a:solidFill>
            </a:endParaRPr>
          </a:p>
        </p:txBody>
      </p:sp>
    </p:spTree>
    <p:extLst>
      <p:ext uri="{BB962C8B-B14F-4D97-AF65-F5344CB8AC3E}">
        <p14:creationId xmlns:p14="http://schemas.microsoft.com/office/powerpoint/2010/main" val="2831113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3324901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spTree>
      <p:nvGrpSpPr>
        <p:cNvPr id="1" name=""/>
        <p:cNvGrpSpPr/>
        <p:nvPr/>
      </p:nvGrpSpPr>
      <p:grpSpPr>
        <a:xfrm>
          <a:off x="0" y="0"/>
          <a:ext cx="0" cy="0"/>
          <a:chOff x="0" y="0"/>
          <a:chExt cx="0" cy="0"/>
        </a:xfrm>
      </p:grpSpPr>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cstate="print"/>
          <a:srcRect/>
          <a:stretch>
            <a:fillRect/>
          </a:stretch>
        </p:blipFill>
        <p:spPr bwMode="auto">
          <a:xfrm>
            <a:off x="0" y="-1"/>
            <a:ext cx="9144000" cy="6863379"/>
          </a:xfrm>
          <a:prstGeom prst="rect">
            <a:avLst/>
          </a:prstGeom>
          <a:noFill/>
        </p:spPr>
      </p:pic>
    </p:spTree>
    <p:extLst>
      <p:ext uri="{BB962C8B-B14F-4D97-AF65-F5344CB8AC3E}">
        <p14:creationId xmlns:p14="http://schemas.microsoft.com/office/powerpoint/2010/main" val="368685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ißer Hintergrund1">
    <p:spTree>
      <p:nvGrpSpPr>
        <p:cNvPr id="1" name=""/>
        <p:cNvGrpSpPr/>
        <p:nvPr/>
      </p:nvGrpSpPr>
      <p:grpSpPr>
        <a:xfrm>
          <a:off x="0" y="0"/>
          <a:ext cx="0" cy="0"/>
          <a:chOff x="0" y="0"/>
          <a:chExt cx="0" cy="0"/>
        </a:xfrm>
      </p:grpSpPr>
      <p:sp>
        <p:nvSpPr>
          <p:cNvPr id="6" name="Inhaltsplatzhalter 14"/>
          <p:cNvSpPr>
            <a:spLocks noGrp="1"/>
          </p:cNvSpPr>
          <p:nvPr>
            <p:ph sz="quarter" idx="12"/>
          </p:nvPr>
        </p:nvSpPr>
        <p:spPr>
          <a:xfrm>
            <a:off x="569910" y="1604434"/>
            <a:ext cx="8066089" cy="4279899"/>
          </a:xfrm>
          <a:prstGeom prst="rect">
            <a:avLst/>
          </a:prstGeom>
        </p:spPr>
        <p:txBody>
          <a:bodyPr vert="horz"/>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800" indent="-177800">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12" name="Titel 1"/>
          <p:cNvSpPr>
            <a:spLocks noGrp="1"/>
          </p:cNvSpPr>
          <p:nvPr>
            <p:ph type="title" hasCustomPrompt="1"/>
          </p:nvPr>
        </p:nvSpPr>
        <p:spPr>
          <a:xfrm>
            <a:off x="561443" y="389470"/>
            <a:ext cx="8074557" cy="960702"/>
          </a:xfrm>
          <a:prstGeom prst="rect">
            <a:avLst/>
          </a:prstGeom>
        </p:spPr>
        <p:txBody>
          <a:bodyPr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21" name="Fußzeilenplatzhalter 20"/>
          <p:cNvSpPr>
            <a:spLocks noGrp="1"/>
          </p:cNvSpPr>
          <p:nvPr>
            <p:ph type="ftr" sz="quarter" idx="14"/>
          </p:nvPr>
        </p:nvSpPr>
        <p:spPr/>
        <p:txBody>
          <a:bodyPr/>
          <a:lstStyle/>
          <a:p>
            <a:pPr algn="l"/>
            <a:r>
              <a:rPr lang="de-DE" dirty="0" smtClean="0"/>
              <a:t>Titel, Verfasser, Datum</a:t>
            </a:r>
            <a:endParaRPr lang="de-DE" dirty="0"/>
          </a:p>
        </p:txBody>
      </p:sp>
      <p:pic>
        <p:nvPicPr>
          <p:cNvPr id="7" name="Grafik 6" descr="70JAHRElogoSCHUNKRGB_DE_blau.png"/>
          <p:cNvPicPr>
            <a:picLocks noChangeAspect="1"/>
          </p:cNvPicPr>
          <p:nvPr userDrawn="1"/>
        </p:nvPicPr>
        <p:blipFill>
          <a:blip r:embed="rId2" cstate="print"/>
          <a:stretch>
            <a:fillRect/>
          </a:stretch>
        </p:blipFill>
        <p:spPr>
          <a:xfrm>
            <a:off x="7649110" y="5580062"/>
            <a:ext cx="720000" cy="480303"/>
          </a:xfrm>
          <a:prstGeom prst="rect">
            <a:avLst/>
          </a:prstGeom>
        </p:spPr>
      </p:pic>
    </p:spTree>
    <p:extLst>
      <p:ext uri="{BB962C8B-B14F-4D97-AF65-F5344CB8AC3E}">
        <p14:creationId xmlns:p14="http://schemas.microsoft.com/office/powerpoint/2010/main" val="3865252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anchor="b">
            <a:normAutofit/>
          </a:bodyPr>
          <a:lstStyle>
            <a:lvl1pPr algn="l">
              <a:lnSpc>
                <a:spcPct val="100000"/>
              </a:lnSpc>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9" name="Fußzeilenplatzhalter 8"/>
          <p:cNvSpPr>
            <a:spLocks noGrp="1"/>
          </p:cNvSpPr>
          <p:nvPr>
            <p:ph type="ftr" sz="quarter" idx="12"/>
          </p:nvPr>
        </p:nvSpPr>
        <p:spPr/>
        <p:txBody>
          <a:bodyPr/>
          <a:lstStyle/>
          <a:p>
            <a:r>
              <a:rPr lang="en-US" dirty="0"/>
              <a:t>Strategy "Champion 2025" | 7th Steering Committee | May 12, 2016</a:t>
            </a:r>
          </a:p>
        </p:txBody>
      </p:sp>
    </p:spTree>
    <p:extLst>
      <p:ext uri="{BB962C8B-B14F-4D97-AF65-F5344CB8AC3E}">
        <p14:creationId xmlns:p14="http://schemas.microsoft.com/office/powerpoint/2010/main" val="2804029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vert="horz" wrap="square" lIns="0" tIns="0" rIns="0" bIns="0" rtlCol="0" anchor="b">
            <a:normAutofit/>
          </a:bodyPr>
          <a:lstStyle>
            <a:lvl1pPr>
              <a:defRPr lang="de-DE" dirty="0"/>
            </a:lvl1pPr>
          </a:lstStyle>
          <a:p>
            <a:pPr lvl="0" algn="l"/>
            <a:r>
              <a:rPr lang="en-US" dirty="0" err="1"/>
              <a:t>Überschrift</a:t>
            </a:r>
            <a:r>
              <a:rPr lang="en-US" dirty="0"/>
              <a:t> </a:t>
            </a:r>
            <a:r>
              <a:rPr lang="en-US" dirty="0" err="1"/>
              <a:t>Powerpoint-Folie</a:t>
            </a:r>
            <a:endParaRPr lang="en-US" dirty="0"/>
          </a:p>
        </p:txBody>
      </p:sp>
      <p:sp>
        <p:nvSpPr>
          <p:cNvPr id="9" name="Fußzeilenplatzhalter 8"/>
          <p:cNvSpPr>
            <a:spLocks noGrp="1"/>
          </p:cNvSpPr>
          <p:nvPr>
            <p:ph type="ftr" sz="quarter" idx="12"/>
          </p:nvPr>
        </p:nvSpPr>
        <p:spPr/>
        <p:txBody>
          <a:bodyPr/>
          <a:lstStyle/>
          <a:p>
            <a:r>
              <a:rPr lang="en-US" dirty="0"/>
              <a:t>Strategy "Champion 2025" | 7th Steering Committee | May 12, 2016</a:t>
            </a:r>
          </a:p>
        </p:txBody>
      </p:sp>
      <p:sp>
        <p:nvSpPr>
          <p:cNvPr id="13" name="Text Placeholder 12"/>
          <p:cNvSpPr>
            <a:spLocks noGrp="1"/>
          </p:cNvSpPr>
          <p:nvPr>
            <p:ph type="body" sz="quarter" idx="13" hasCustomPrompt="1"/>
          </p:nvPr>
        </p:nvSpPr>
        <p:spPr>
          <a:xfrm>
            <a:off x="647700" y="1481800"/>
            <a:ext cx="7859460" cy="1446550"/>
          </a:xfrm>
        </p:spPr>
        <p:txBody>
          <a:bodyPr>
            <a:spAutoFit/>
          </a:bodyPr>
          <a:lstStyle>
            <a:lvl2pPr>
              <a:defRPr/>
            </a:lvl2pPr>
            <a:lvl3pPr>
              <a:defRPr baseline="0"/>
            </a:lvl3pPr>
            <a:lvl4pPr>
              <a:defRPr/>
            </a:lvl4p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p:txBody>
      </p:sp>
    </p:spTree>
    <p:extLst>
      <p:ext uri="{BB962C8B-B14F-4D97-AF65-F5344CB8AC3E}">
        <p14:creationId xmlns:p14="http://schemas.microsoft.com/office/powerpoint/2010/main" val="4282021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w/o 70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vert="horz" wrap="square" lIns="0" tIns="0" rIns="0" bIns="0" rtlCol="0" anchor="b">
            <a:normAutofit/>
          </a:bodyPr>
          <a:lstStyle>
            <a:lvl1pPr>
              <a:defRPr lang="de-DE" dirty="0"/>
            </a:lvl1pPr>
          </a:lstStyle>
          <a:p>
            <a:pPr lvl="0" algn="l"/>
            <a:r>
              <a:rPr lang="en-US" dirty="0" err="1"/>
              <a:t>Überschrift</a:t>
            </a:r>
            <a:r>
              <a:rPr lang="en-US" dirty="0"/>
              <a:t> </a:t>
            </a:r>
            <a:r>
              <a:rPr lang="en-US" dirty="0" err="1"/>
              <a:t>Powerpoint-Folie</a:t>
            </a:r>
            <a:endParaRPr lang="en-US" dirty="0"/>
          </a:p>
        </p:txBody>
      </p:sp>
      <p:sp>
        <p:nvSpPr>
          <p:cNvPr id="9" name="Fußzeilenplatzhalter 8"/>
          <p:cNvSpPr>
            <a:spLocks noGrp="1"/>
          </p:cNvSpPr>
          <p:nvPr>
            <p:ph type="ftr" sz="quarter" idx="12"/>
          </p:nvPr>
        </p:nvSpPr>
        <p:spPr/>
        <p:txBody>
          <a:bodyPr/>
          <a:lstStyle/>
          <a:p>
            <a:r>
              <a:rPr lang="en-US" dirty="0"/>
              <a:t>Strategy "Champion 2025" | 7th Steering Committee | May 12, 2016</a:t>
            </a:r>
          </a:p>
        </p:txBody>
      </p:sp>
      <p:sp>
        <p:nvSpPr>
          <p:cNvPr id="13" name="Text Placeholder 12"/>
          <p:cNvSpPr>
            <a:spLocks noGrp="1"/>
          </p:cNvSpPr>
          <p:nvPr>
            <p:ph type="body" sz="quarter" idx="13" hasCustomPrompt="1"/>
          </p:nvPr>
        </p:nvSpPr>
        <p:spPr>
          <a:xfrm>
            <a:off x="647700" y="1481800"/>
            <a:ext cx="7859460" cy="1446550"/>
          </a:xfrm>
        </p:spPr>
        <p:txBody>
          <a:bodyPr>
            <a:spAutoFit/>
          </a:bodyPr>
          <a:lstStyle>
            <a:lvl2pPr>
              <a:defRPr/>
            </a:lvl2pPr>
            <a:lvl3pPr>
              <a:defRPr baseline="0"/>
            </a:lvl3pPr>
            <a:lvl4pPr>
              <a:defRPr/>
            </a:lvl4p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p:txBody>
      </p:sp>
    </p:spTree>
    <p:extLst>
      <p:ext uri="{BB962C8B-B14F-4D97-AF65-F5344CB8AC3E}">
        <p14:creationId xmlns:p14="http://schemas.microsoft.com/office/powerpoint/2010/main" val="633093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18" name="Fußzeilenplatzhalter 17"/>
          <p:cNvSpPr>
            <a:spLocks noGrp="1"/>
          </p:cNvSpPr>
          <p:nvPr>
            <p:ph type="ftr" sz="quarter" idx="12"/>
          </p:nvPr>
        </p:nvSpPr>
        <p:spPr/>
        <p:txBody>
          <a:bodyPr/>
          <a:lstStyle/>
          <a:p>
            <a:r>
              <a:rPr lang="en-US" dirty="0"/>
              <a:t>Strategy "Champion 2025" | 7th Steering Committee | May 12, 2016</a:t>
            </a:r>
          </a:p>
        </p:txBody>
      </p:sp>
      <p:sp>
        <p:nvSpPr>
          <p:cNvPr id="5" name="Titel"/>
          <p:cNvSpPr>
            <a:spLocks noGrp="1"/>
          </p:cNvSpPr>
          <p:nvPr>
            <p:ph type="title" hasCustomPrompt="1"/>
          </p:nvPr>
        </p:nvSpPr>
        <p:spPr>
          <a:xfrm>
            <a:off x="647700" y="2668141"/>
            <a:ext cx="4747260" cy="984885"/>
          </a:xfrm>
          <a:prstGeom prst="rect">
            <a:avLst/>
          </a:prstGeom>
        </p:spPr>
        <p:txBody>
          <a:bodyPr anchor="t" anchorCtr="0">
            <a:spAutoFit/>
          </a:bodyPr>
          <a:lstStyle>
            <a:lvl1pPr marL="803275" indent="-803275" algn="l">
              <a:tabLst>
                <a:tab pos="1168400" algn="l"/>
              </a:tabLst>
              <a:defRPr sz="3200" b="1" i="0">
                <a:solidFill>
                  <a:schemeClr val="bg1"/>
                </a:solidFill>
                <a:latin typeface="Calibri"/>
                <a:cs typeface="Calibri"/>
              </a:defRPr>
            </a:lvl1pPr>
          </a:lstStyle>
          <a:p>
            <a:r>
              <a:rPr lang="en-US" dirty="0"/>
              <a:t>A.	</a:t>
            </a:r>
            <a:r>
              <a:rPr lang="en-US" dirty="0" err="1"/>
              <a:t>Überschrift</a:t>
            </a:r>
            <a:r>
              <a:rPr lang="en-US" dirty="0"/>
              <a:t> </a:t>
            </a:r>
            <a:r>
              <a:rPr lang="en-US" dirty="0" err="1"/>
              <a:t>Powerpoint-Folie</a:t>
            </a:r>
            <a:endParaRPr lang="en-US"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spTree>
    <p:extLst>
      <p:ext uri="{BB962C8B-B14F-4D97-AF65-F5344CB8AC3E}">
        <p14:creationId xmlns:p14="http://schemas.microsoft.com/office/powerpoint/2010/main" val="19506711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grpSp>
        <p:nvGrpSpPr>
          <p:cNvPr id="2" name="Group 6"/>
          <p:cNvGrpSpPr/>
          <p:nvPr/>
        </p:nvGrpSpPr>
        <p:grpSpPr>
          <a:xfrm>
            <a:off x="-610" y="978"/>
            <a:ext cx="9144001" cy="6857022"/>
            <a:chOff x="-610" y="978"/>
            <a:chExt cx="9144001" cy="6857022"/>
          </a:xfrm>
        </p:grpSpPr>
        <p:pic>
          <p:nvPicPr>
            <p:cNvPr id="11" name="Bild 1" descr="Meister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 y="978"/>
              <a:ext cx="9144000" cy="5643467"/>
            </a:xfrm>
            <a:prstGeom prst="rect">
              <a:avLst/>
            </a:prstGeom>
          </p:spPr>
        </p:pic>
        <p:sp>
          <p:nvSpPr>
            <p:cNvPr id="12" name="Rechteck 7"/>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0000"/>
                </a:solidFill>
              </a:endParaRPr>
            </a:p>
          </p:txBody>
        </p:sp>
        <p:pic>
          <p:nvPicPr>
            <p:cNvPr id="14" name="Bild 10"/>
            <p:cNvPicPr>
              <a:picLocks noChangeAspect="1"/>
            </p:cNvPicPr>
            <p:nvPr/>
          </p:nvPicPr>
          <p:blipFill>
            <a:blip r:embed="rId3" cstate="print"/>
            <a:stretch>
              <a:fillRect/>
            </a:stretch>
          </p:blipFill>
          <p:spPr>
            <a:xfrm>
              <a:off x="-610" y="5483469"/>
              <a:ext cx="9144000" cy="1320800"/>
            </a:xfrm>
            <a:prstGeom prst="rect">
              <a:avLst/>
            </a:prstGeom>
          </p:spPr>
        </p:pic>
      </p:grpSp>
      <p:sp>
        <p:nvSpPr>
          <p:cNvPr id="22" name="Text Placeholder 21"/>
          <p:cNvSpPr>
            <a:spLocks noGrp="1"/>
          </p:cNvSpPr>
          <p:nvPr>
            <p:ph type="body" sz="quarter" idx="12" hasCustomPrompt="1"/>
          </p:nvPr>
        </p:nvSpPr>
        <p:spPr>
          <a:xfrm>
            <a:off x="559996" y="5691797"/>
            <a:ext cx="4814644" cy="215444"/>
          </a:xfrm>
        </p:spPr>
        <p:txBody>
          <a:bodyPr wrap="square" anchor="ctr" anchorCtr="0">
            <a:spAutoFit/>
          </a:bodyPr>
          <a:lstStyle>
            <a:lvl1pPr>
              <a:defRPr lang="de-DE" sz="1400" kern="1200" dirty="0">
                <a:solidFill>
                  <a:srgbClr val="FFFFFF"/>
                </a:solidFill>
                <a:latin typeface="+mn-lt"/>
                <a:ea typeface="+mn-ea"/>
                <a:cs typeface="+mn-cs"/>
              </a:defRPr>
            </a:lvl1pPr>
          </a:lstStyle>
          <a:p>
            <a:pPr marL="84138" lvl="0" algn="l" defTabSz="457200" rtl="0" eaLnBrk="1" latinLnBrk="0" hangingPunct="1">
              <a:spcBef>
                <a:spcPct val="0"/>
              </a:spcBef>
              <a:spcAft>
                <a:spcPts val="1200"/>
              </a:spcAft>
              <a:defRPr/>
            </a:pPr>
            <a:r>
              <a:rPr lang="en-US" dirty="0"/>
              <a:t>Ort, Datum</a:t>
            </a:r>
          </a:p>
        </p:txBody>
      </p:sp>
      <p:sp>
        <p:nvSpPr>
          <p:cNvPr id="27" name="Text Placeholder 26"/>
          <p:cNvSpPr>
            <a:spLocks noGrp="1"/>
          </p:cNvSpPr>
          <p:nvPr>
            <p:ph type="body" sz="quarter" idx="13" hasCustomPrompt="1"/>
          </p:nvPr>
        </p:nvSpPr>
        <p:spPr>
          <a:xfrm>
            <a:off x="559996" y="4045451"/>
            <a:ext cx="5292000" cy="923330"/>
          </a:xfrm>
        </p:spPr>
        <p:txBody>
          <a:bodyPr>
            <a:noAutofit/>
          </a:bodyPr>
          <a:lstStyle>
            <a:lvl1pPr>
              <a:lnSpc>
                <a:spcPct val="100000"/>
              </a:lnSpc>
              <a:defRPr sz="3000" b="1">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en-US" noProof="0" dirty="0" err="1"/>
              <a:t>Dokumenttitel</a:t>
            </a:r>
            <a:r>
              <a:rPr lang="en-US" noProof="0" dirty="0"/>
              <a:t>/</a:t>
            </a:r>
            <a:r>
              <a:rPr lang="en-US" noProof="0" dirty="0" err="1"/>
              <a:t>Projektname</a:t>
            </a:r>
            <a:r>
              <a:rPr lang="en-US" dirty="0"/>
              <a:t/>
            </a:r>
            <a:br>
              <a:rPr lang="en-US" dirty="0"/>
            </a:br>
            <a:r>
              <a:rPr lang="en-US" dirty="0"/>
              <a:t>max. </a:t>
            </a:r>
            <a:r>
              <a:rPr lang="en-US" dirty="0" err="1"/>
              <a:t>zweizeilig</a:t>
            </a:r>
            <a:endParaRPr lang="en-US" dirty="0"/>
          </a:p>
        </p:txBody>
      </p:sp>
      <p:sp>
        <p:nvSpPr>
          <p:cNvPr id="29" name="Text Placeholder 28"/>
          <p:cNvSpPr>
            <a:spLocks noGrp="1"/>
          </p:cNvSpPr>
          <p:nvPr>
            <p:ph type="body" sz="quarter" idx="14" hasCustomPrompt="1"/>
          </p:nvPr>
        </p:nvSpPr>
        <p:spPr>
          <a:xfrm>
            <a:off x="559996" y="4998439"/>
            <a:ext cx="5292000" cy="492443"/>
          </a:xfrm>
        </p:spPr>
        <p:txBody>
          <a:bodyPr>
            <a:noAutofit/>
          </a:bodyPr>
          <a:lstStyle>
            <a:lvl1pPr>
              <a:defRPr sz="1600" b="1">
                <a:solidFill>
                  <a:schemeClr val="bg1"/>
                </a:solidFill>
              </a:defRPr>
            </a:lvl1pPr>
          </a:lstStyle>
          <a:p>
            <a:pPr lvl="0"/>
            <a:r>
              <a:rPr lang="en-US" dirty="0" err="1"/>
              <a:t>Subtitel</a:t>
            </a:r>
            <a:r>
              <a:rPr lang="en-US" dirty="0"/>
              <a:t/>
            </a:r>
            <a:br>
              <a:rPr lang="en-US" dirty="0"/>
            </a:br>
            <a:r>
              <a:rPr lang="en-US" dirty="0"/>
              <a:t>max. </a:t>
            </a:r>
            <a:r>
              <a:rPr lang="en-US" dirty="0" err="1"/>
              <a:t>zweizeilig</a:t>
            </a:r>
            <a:endParaRPr lang="en-US" dirty="0"/>
          </a:p>
        </p:txBody>
      </p:sp>
    </p:spTree>
    <p:extLst>
      <p:ext uri="{BB962C8B-B14F-4D97-AF65-F5344CB8AC3E}">
        <p14:creationId xmlns:p14="http://schemas.microsoft.com/office/powerpoint/2010/main" val="2745434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94480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45" name="think-cell Slide" r:id="rId4" imgW="360" imgH="360" progId="">
                  <p:embed/>
                </p:oleObj>
              </mc:Choice>
              <mc:Fallback>
                <p:oleObj name="think-cell Slide" r:id="rId4" imgW="360" imgH="36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Fußzeilenplatzhalter 8"/>
          <p:cNvSpPr>
            <a:spLocks noGrp="1"/>
          </p:cNvSpPr>
          <p:nvPr>
            <p:ph type="ftr" sz="quarter" idx="12"/>
          </p:nvPr>
        </p:nvSpPr>
        <p:spPr/>
        <p:txBody>
          <a:bodyPr/>
          <a:lstStyle/>
          <a:p>
            <a:r>
              <a:rPr lang="en-US" dirty="0"/>
              <a:t>Strategy "Champion 2025" | 7th Steering Committee | May 12, 2016</a:t>
            </a:r>
          </a:p>
        </p:txBody>
      </p:sp>
      <p:sp>
        <p:nvSpPr>
          <p:cNvPr id="6" name="Contents Text"/>
          <p:cNvSpPr>
            <a:spLocks noGrp="1"/>
          </p:cNvSpPr>
          <p:nvPr>
            <p:ph type="body" sz="quarter" idx="10" hasCustomPrompt="1"/>
          </p:nvPr>
        </p:nvSpPr>
        <p:spPr>
          <a:xfrm>
            <a:off x="647700" y="1496640"/>
            <a:ext cx="7859460" cy="3513782"/>
          </a:xfrm>
        </p:spPr>
        <p:txBody>
          <a:bodyPr>
            <a:spAutoFit/>
          </a:bodyPr>
          <a:lstStyle>
            <a:lvl1pPr marL="360000" indent="-360000">
              <a:spcBef>
                <a:spcPts val="2000"/>
              </a:spcBef>
              <a:tabLst>
                <a:tab pos="7826375" algn="r"/>
              </a:tabLst>
              <a:defRPr>
                <a:solidFill>
                  <a:schemeClr val="tx1"/>
                </a:solidFill>
                <a:latin typeface="+mn-lt"/>
                <a:cs typeface="+mn-cs"/>
                <a:sym typeface="+mn-lt"/>
              </a:defRPr>
            </a:lvl1pPr>
            <a:lvl2pPr marL="720000" indent="-360000">
              <a:spcBef>
                <a:spcPts val="600"/>
              </a:spcBef>
              <a:buNone/>
              <a:tabLst>
                <a:tab pos="7826375" algn="r"/>
              </a:tabLst>
              <a:defRPr b="0">
                <a:solidFill>
                  <a:schemeClr val="tx1"/>
                </a:solidFill>
                <a:latin typeface="+mn-lt"/>
                <a:sym typeface="+mn-lt"/>
              </a:defRPr>
            </a:lvl2pPr>
            <a:lvl3pPr marL="1260000" indent="-540000">
              <a:spcBef>
                <a:spcPts val="0"/>
              </a:spcBef>
              <a:buNone/>
              <a:tabLst>
                <a:tab pos="7826375" algn="r"/>
              </a:tabLst>
              <a:defRPr>
                <a:solidFill>
                  <a:schemeClr val="tx1"/>
                </a:solidFill>
                <a:latin typeface="+mn-lt"/>
                <a:sym typeface="+mn-lt"/>
              </a:defRPr>
            </a:lvl3pPr>
            <a:lvl4pPr marL="1255713" indent="-534988">
              <a:buNone/>
              <a:tabLst>
                <a:tab pos="8521700" algn="r"/>
              </a:tabLst>
              <a:defRPr/>
            </a:lvl4pPr>
            <a:lvl5pPr>
              <a:buNone/>
              <a:defRPr/>
            </a:lvl5pPr>
          </a:lstStyle>
          <a:p>
            <a:pPr lvl="0"/>
            <a:r>
              <a:rPr lang="en-US" dirty="0"/>
              <a:t>A.	xxx	xx</a:t>
            </a:r>
          </a:p>
          <a:p>
            <a:pPr lvl="0"/>
            <a:r>
              <a:rPr lang="en-US" dirty="0"/>
              <a:t>B.	xxx	xx</a:t>
            </a:r>
          </a:p>
          <a:p>
            <a:pPr lvl="1"/>
            <a:r>
              <a:rPr lang="en-US" dirty="0"/>
              <a:t>1.	xxx	xx</a:t>
            </a:r>
          </a:p>
          <a:p>
            <a:pPr lvl="1"/>
            <a:r>
              <a:rPr lang="en-US" dirty="0"/>
              <a:t>2.	xxx	xx</a:t>
            </a:r>
          </a:p>
          <a:p>
            <a:pPr lvl="2"/>
            <a:r>
              <a:rPr lang="en-US" dirty="0"/>
              <a:t>2.1	xxx	xx</a:t>
            </a:r>
          </a:p>
          <a:p>
            <a:pPr lvl="2"/>
            <a:r>
              <a:rPr lang="en-US" dirty="0"/>
              <a:t>2.2	xxx	xx</a:t>
            </a:r>
          </a:p>
          <a:p>
            <a:pPr lvl="0"/>
            <a:r>
              <a:rPr lang="en-US" dirty="0"/>
              <a:t>C.	xxx	xx</a:t>
            </a:r>
          </a:p>
          <a:p>
            <a:pPr lvl="1"/>
            <a:r>
              <a:rPr lang="en-US" dirty="0"/>
              <a:t>1.	xxx	xx</a:t>
            </a:r>
          </a:p>
          <a:p>
            <a:pPr lvl="2"/>
            <a:r>
              <a:rPr lang="en-US" dirty="0"/>
              <a:t>1.1	xxx	xx</a:t>
            </a:r>
          </a:p>
        </p:txBody>
      </p:sp>
      <p:sp>
        <p:nvSpPr>
          <p:cNvPr id="7" name="Contents Title"/>
          <p:cNvSpPr txBox="1">
            <a:spLocks/>
          </p:cNvSpPr>
          <p:nvPr userDrawn="1"/>
        </p:nvSpPr>
        <p:spPr>
          <a:xfrm>
            <a:off x="647700" y="831951"/>
            <a:ext cx="7859460" cy="492443"/>
          </a:xfrm>
          <a:prstGeom prst="rect">
            <a:avLst/>
          </a:prstGeom>
        </p:spPr>
        <p:txBody>
          <a:bodyPr vert="horz" wrap="square" lIns="0" tIns="0" rIns="0" bIns="0" rtlCol="0" anchor="b">
            <a:noAutofit/>
          </a:bodyPr>
          <a:lstStyle>
            <a:lvl1pPr>
              <a:lnSpc>
                <a:spcPct val="100000"/>
              </a:lnSpc>
              <a:spcBef>
                <a:spcPct val="0"/>
              </a:spcBef>
              <a:buNone/>
              <a:defRPr lang="en-US" sz="3200" b="1" i="0" dirty="0" smtClean="0">
                <a:solidFill>
                  <a:srgbClr val="00446B"/>
                </a:solidFill>
                <a:latin typeface="Calibri"/>
                <a:ea typeface="+mj-ea"/>
                <a:cs typeface="Calibri"/>
              </a:defRPr>
            </a:lvl1pPr>
          </a:lstStyle>
          <a:p>
            <a:pPr defTabSz="457200" fontAlgn="auto">
              <a:spcAft>
                <a:spcPts val="0"/>
              </a:spcAft>
              <a:tabLst>
                <a:tab pos="7826375" algn="r"/>
              </a:tabLst>
            </a:pPr>
            <a:r>
              <a:rPr altLang="de-DE" sz="2600" noProof="1">
                <a:solidFill>
                  <a:srgbClr val="009EE0"/>
                </a:solidFill>
                <a:sym typeface="+mn-lt"/>
              </a:rPr>
              <a:t>Agenda	Page</a:t>
            </a:r>
          </a:p>
        </p:txBody>
      </p:sp>
    </p:spTree>
    <p:extLst>
      <p:ext uri="{BB962C8B-B14F-4D97-AF65-F5344CB8AC3E}">
        <p14:creationId xmlns:p14="http://schemas.microsoft.com/office/powerpoint/2010/main" val="2526848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9" name="Fußzeilenplatzhalter 8"/>
          <p:cNvSpPr>
            <a:spLocks noGrp="1"/>
          </p:cNvSpPr>
          <p:nvPr>
            <p:ph type="ftr" sz="quarter" idx="12"/>
          </p:nvPr>
        </p:nvSpPr>
        <p:spPr/>
        <p:txBody>
          <a:bodyPr/>
          <a:lstStyle/>
          <a:p>
            <a:r>
              <a:rPr lang="en-US" dirty="0"/>
              <a:t>Strategy "Champion 2025" | 7th Steering Committee | May 12, 2016</a:t>
            </a:r>
          </a:p>
        </p:txBody>
      </p:sp>
    </p:spTree>
    <p:extLst>
      <p:ext uri="{BB962C8B-B14F-4D97-AF65-F5344CB8AC3E}">
        <p14:creationId xmlns:p14="http://schemas.microsoft.com/office/powerpoint/2010/main" val="388194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cstate="print"/>
          <a:srcRect/>
          <a:stretch>
            <a:fillRect/>
          </a:stretch>
        </p:blipFill>
        <p:spPr bwMode="auto">
          <a:xfrm>
            <a:off x="0" y="-1"/>
            <a:ext cx="9144000" cy="6863379"/>
          </a:xfrm>
          <a:prstGeom prst="rect">
            <a:avLst/>
          </a:prstGeom>
          <a:noFill/>
        </p:spPr>
      </p:pic>
    </p:spTree>
    <p:extLst>
      <p:ext uri="{BB962C8B-B14F-4D97-AF65-F5344CB8AC3E}">
        <p14:creationId xmlns:p14="http://schemas.microsoft.com/office/powerpoint/2010/main" val="3686859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anchor="b">
            <a:normAutofit/>
          </a:bodyPr>
          <a:lstStyle>
            <a:lvl1pPr algn="l">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15"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tx1"/>
                </a:solidFill>
                <a:latin typeface="Calibri"/>
                <a:cs typeface="Calibri"/>
              </a:defRPr>
            </a:lvl1pPr>
            <a:lvl2pPr marL="177800" indent="-177800">
              <a:lnSpc>
                <a:spcPts val="2400"/>
              </a:lnSpc>
              <a:spcBef>
                <a:spcPts val="550"/>
              </a:spcBef>
              <a:buClr>
                <a:srgbClr val="003D6A"/>
              </a:buClr>
              <a:buFont typeface="Arial"/>
              <a:buChar char="•"/>
              <a:defRPr sz="2000">
                <a:solidFill>
                  <a:schemeClr val="tx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9" name="Fußzeilenplatzhalter 8"/>
          <p:cNvSpPr>
            <a:spLocks noGrp="1"/>
          </p:cNvSpPr>
          <p:nvPr>
            <p:ph type="ftr" sz="quarter" idx="12"/>
          </p:nvPr>
        </p:nvSpPr>
        <p:spPr/>
        <p:txBody>
          <a:bodyPr/>
          <a:lstStyle/>
          <a:p>
            <a:r>
              <a:rPr lang="en-US" dirty="0"/>
              <a:t>Strategy "Champion 2025" | 7th Steering Committee | May 12, 2016</a:t>
            </a:r>
          </a:p>
        </p:txBody>
      </p:sp>
    </p:spTree>
    <p:extLst>
      <p:ext uri="{BB962C8B-B14F-4D97-AF65-F5344CB8AC3E}">
        <p14:creationId xmlns:p14="http://schemas.microsoft.com/office/powerpoint/2010/main" val="2831113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anchor="b">
            <a:normAutofit/>
          </a:bodyPr>
          <a:lstStyle>
            <a:lvl1pPr algn="l">
              <a:lnSpc>
                <a:spcPct val="100000"/>
              </a:lnSpc>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15"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tx1"/>
                </a:solidFill>
                <a:latin typeface="Calibri"/>
                <a:cs typeface="Calibri"/>
              </a:defRPr>
            </a:lvl1pPr>
            <a:lvl2pPr marL="177800" indent="-177800">
              <a:lnSpc>
                <a:spcPts val="2400"/>
              </a:lnSpc>
              <a:spcBef>
                <a:spcPts val="550"/>
              </a:spcBef>
              <a:buClr>
                <a:srgbClr val="003D6A"/>
              </a:buClr>
              <a:buFont typeface="Arial"/>
              <a:buChar char="•"/>
              <a:defRPr sz="2000">
                <a:solidFill>
                  <a:schemeClr val="tx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9" name="Fußzeilenplatzhalter 8"/>
          <p:cNvSpPr>
            <a:spLocks noGrp="1"/>
          </p:cNvSpPr>
          <p:nvPr>
            <p:ph type="ftr" sz="quarter" idx="12"/>
          </p:nvPr>
        </p:nvSpPr>
        <p:spPr/>
        <p:txBody>
          <a:bodyPr/>
          <a:lstStyle/>
          <a:p>
            <a:r>
              <a:rPr lang="en-US" dirty="0"/>
              <a:t>Strategy "Champion 2025" | 7th Steering Committee | May 12, 2016</a:t>
            </a:r>
          </a:p>
        </p:txBody>
      </p:sp>
    </p:spTree>
    <p:extLst>
      <p:ext uri="{BB962C8B-B14F-4D97-AF65-F5344CB8AC3E}">
        <p14:creationId xmlns:p14="http://schemas.microsoft.com/office/powerpoint/2010/main" val="283111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uer Hintergrund">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pic>
        <p:nvPicPr>
          <p:cNvPr id="11" name="Grafik 10" descr="70JAHRElogoSCHUNKRGB_DE_weiss.png"/>
          <p:cNvPicPr>
            <a:picLocks noChangeAspect="1"/>
          </p:cNvPicPr>
          <p:nvPr userDrawn="1"/>
        </p:nvPicPr>
        <p:blipFill>
          <a:blip r:embed="rId3" cstate="print"/>
          <a:stretch>
            <a:fillRect/>
          </a:stretch>
        </p:blipFill>
        <p:spPr>
          <a:xfrm>
            <a:off x="7649900" y="5565021"/>
            <a:ext cx="720000" cy="480303"/>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eißer Hintergrund1">
    <p:spTree>
      <p:nvGrpSpPr>
        <p:cNvPr id="1" name=""/>
        <p:cNvGrpSpPr/>
        <p:nvPr/>
      </p:nvGrpSpPr>
      <p:grpSpPr>
        <a:xfrm>
          <a:off x="0" y="0"/>
          <a:ext cx="0" cy="0"/>
          <a:chOff x="0" y="0"/>
          <a:chExt cx="0" cy="0"/>
        </a:xfrm>
      </p:grpSpPr>
      <p:sp>
        <p:nvSpPr>
          <p:cNvPr id="6" name="Inhaltsplatzhalter 14"/>
          <p:cNvSpPr>
            <a:spLocks noGrp="1"/>
          </p:cNvSpPr>
          <p:nvPr>
            <p:ph sz="quarter" idx="12"/>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tx1"/>
                </a:solidFill>
                <a:latin typeface="Calibri"/>
                <a:cs typeface="Calibri"/>
              </a:defRPr>
            </a:lvl1pPr>
            <a:lvl2pPr marL="177800" indent="-177800">
              <a:lnSpc>
                <a:spcPts val="2400"/>
              </a:lnSpc>
              <a:spcBef>
                <a:spcPts val="550"/>
              </a:spcBef>
              <a:buClr>
                <a:srgbClr val="003D6A"/>
              </a:buClr>
              <a:buFont typeface="Arial"/>
              <a:buChar char="•"/>
              <a:defRPr sz="2000">
                <a:solidFill>
                  <a:schemeClr val="tx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12" name="Titel 1"/>
          <p:cNvSpPr>
            <a:spLocks noGrp="1"/>
          </p:cNvSpPr>
          <p:nvPr>
            <p:ph type="title" hasCustomPrompt="1"/>
          </p:nvPr>
        </p:nvSpPr>
        <p:spPr>
          <a:xfrm>
            <a:off x="647700" y="358990"/>
            <a:ext cx="7859460" cy="960702"/>
          </a:xfrm>
          <a:prstGeom prst="rect">
            <a:avLst/>
          </a:prstGeom>
        </p:spPr>
        <p:txBody>
          <a:bodyPr anchor="b">
            <a:normAutofit/>
          </a:bodyPr>
          <a:lstStyle>
            <a:lvl1pPr algn="l">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21" name="Fußzeilenplatzhalter 20"/>
          <p:cNvSpPr>
            <a:spLocks noGrp="1"/>
          </p:cNvSpPr>
          <p:nvPr>
            <p:ph type="ftr" sz="quarter" idx="14"/>
          </p:nvPr>
        </p:nvSpPr>
        <p:spPr/>
        <p:txBody>
          <a:bodyPr/>
          <a:lstStyle/>
          <a:p>
            <a:r>
              <a:rPr lang="en-US" dirty="0"/>
              <a:t>Strategy "Champion 2025" | 7th Steering Committee | May 12, 2016</a:t>
            </a:r>
          </a:p>
        </p:txBody>
      </p:sp>
    </p:spTree>
    <p:extLst>
      <p:ext uri="{BB962C8B-B14F-4D97-AF65-F5344CB8AC3E}">
        <p14:creationId xmlns:p14="http://schemas.microsoft.com/office/powerpoint/2010/main" val="3865252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uer Hintergrund">
    <p:bg>
      <p:bgRef idx="1001">
        <a:schemeClr val="bg1"/>
      </p:bgRef>
    </p:bg>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6"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bg1"/>
                </a:solidFill>
                <a:latin typeface="Calibri"/>
                <a:cs typeface="Calibri"/>
              </a:defRPr>
            </a:lvl1pPr>
            <a:lvl2pPr marL="177800" indent="-177800">
              <a:lnSpc>
                <a:spcPts val="2400"/>
              </a:lnSpc>
              <a:spcBef>
                <a:spcPts val="550"/>
              </a:spcBef>
              <a:buClr>
                <a:schemeClr val="bg1"/>
              </a:buClr>
              <a:buFont typeface="Arial"/>
              <a:buChar char="•"/>
              <a:defRPr sz="2000">
                <a:solidFill>
                  <a:schemeClr val="bg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18" name="Fußzeilenplatzhalter 17"/>
          <p:cNvSpPr>
            <a:spLocks noGrp="1"/>
          </p:cNvSpPr>
          <p:nvPr>
            <p:ph type="ftr" sz="quarter" idx="12"/>
          </p:nvPr>
        </p:nvSpPr>
        <p:spPr/>
        <p:txBody>
          <a:bodyPr/>
          <a:lstStyle/>
          <a:p>
            <a:r>
              <a:rPr lang="en-US" dirty="0"/>
              <a:t>Strategy "Champion 2025" | 7th Steering Committee | May 12, 2016</a:t>
            </a:r>
          </a:p>
        </p:txBody>
      </p:sp>
      <p:sp>
        <p:nvSpPr>
          <p:cNvPr id="5" name="Titel 1"/>
          <p:cNvSpPr>
            <a:spLocks noGrp="1"/>
          </p:cNvSpPr>
          <p:nvPr>
            <p:ph type="title" hasCustomPrompt="1"/>
          </p:nvPr>
        </p:nvSpPr>
        <p:spPr>
          <a:xfrm>
            <a:off x="647700" y="389470"/>
            <a:ext cx="7859460" cy="960702"/>
          </a:xfrm>
          <a:prstGeom prst="rect">
            <a:avLst/>
          </a:prstGeom>
        </p:spPr>
        <p:txBody>
          <a:bodyPr anchor="b">
            <a:normAutofit/>
          </a:bodyPr>
          <a:lstStyle>
            <a:lvl1pPr algn="l">
              <a:defRPr sz="2600" b="1" i="0">
                <a:solidFill>
                  <a:schemeClr val="bg1"/>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bg>
      <p:bgRef idx="1001">
        <a:schemeClr val="bg1"/>
      </p:bgRef>
    </p:bg>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5" name="Titel 1"/>
          <p:cNvSpPr>
            <a:spLocks noGrp="1"/>
          </p:cNvSpPr>
          <p:nvPr>
            <p:ph type="title" hasCustomPrompt="1"/>
          </p:nvPr>
        </p:nvSpPr>
        <p:spPr>
          <a:xfrm>
            <a:off x="647700" y="389470"/>
            <a:ext cx="7859460" cy="960702"/>
          </a:xfrm>
          <a:prstGeom prst="rect">
            <a:avLst/>
          </a:prstGeom>
        </p:spPr>
        <p:txBody>
          <a:bodyPr anchor="b">
            <a:normAutofit/>
          </a:bodyPr>
          <a:lstStyle>
            <a:lvl1pPr algn="l">
              <a:defRPr sz="2600" b="1" i="0">
                <a:solidFill>
                  <a:schemeClr val="bg1"/>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6"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bg1"/>
                </a:solidFill>
                <a:latin typeface="Calibri"/>
                <a:cs typeface="Calibri"/>
              </a:defRPr>
            </a:lvl1pPr>
            <a:lvl2pPr marL="177800" indent="-177800">
              <a:lnSpc>
                <a:spcPts val="2400"/>
              </a:lnSpc>
              <a:spcBef>
                <a:spcPts val="550"/>
              </a:spcBef>
              <a:buClr>
                <a:schemeClr val="bg1"/>
              </a:buClr>
              <a:buFont typeface="Arial"/>
              <a:buChar char="•"/>
              <a:defRPr sz="2000">
                <a:solidFill>
                  <a:schemeClr val="bg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18" name="Fußzeilenplatzhalter 17"/>
          <p:cNvSpPr>
            <a:spLocks noGrp="1"/>
          </p:cNvSpPr>
          <p:nvPr>
            <p:ph type="ftr" sz="quarter" idx="12"/>
          </p:nvPr>
        </p:nvSpPr>
        <p:spPr/>
        <p:txBody>
          <a:bodyPr/>
          <a:lstStyle/>
          <a:p>
            <a:r>
              <a:rPr lang="en-US" dirty="0"/>
              <a:t>Strategy "Champion 2025" | 7th Steering Committee | May 12, 2016</a:t>
            </a:r>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Fußzeilenplatzhalter 8"/>
          <p:cNvSpPr>
            <a:spLocks noGrp="1"/>
          </p:cNvSpPr>
          <p:nvPr>
            <p:ph type="ftr" sz="quarter" idx="12"/>
          </p:nvPr>
        </p:nvSpPr>
        <p:spPr/>
        <p:txBody>
          <a:bodyPr/>
          <a:lstStyle/>
          <a:p>
            <a:r>
              <a:rPr lang="en-US" dirty="0"/>
              <a:t>Strategy "Champion 2025" | 7th Steering Committee | May 12, 2016</a:t>
            </a:r>
          </a:p>
        </p:txBody>
      </p:sp>
    </p:spTree>
    <p:extLst>
      <p:ext uri="{BB962C8B-B14F-4D97-AF65-F5344CB8AC3E}">
        <p14:creationId xmlns:p14="http://schemas.microsoft.com/office/powerpoint/2010/main" val="1488312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758" indent="-177758">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5" name="Fußzeilenplatzhalter 8"/>
          <p:cNvSpPr>
            <a:spLocks noGrp="1"/>
          </p:cNvSpPr>
          <p:nvPr userDrawn="1">
            <p:ph type="ftr" sz="quarter" idx="12"/>
          </p:nvPr>
        </p:nvSpPr>
        <p:spPr>
          <a:xfrm>
            <a:off x="752475" y="6430699"/>
            <a:ext cx="5962650" cy="365125"/>
          </a:xfrm>
        </p:spPr>
        <p:txBody>
          <a:bodyPr/>
          <a:lstStyle/>
          <a:p>
            <a:pPr algn="l"/>
            <a:r>
              <a:rPr lang="de-DE" smtClean="0">
                <a:solidFill>
                  <a:prstClr val="white"/>
                </a:solidFill>
              </a:rPr>
              <a:t>Monatsabschlussmeeting Mrz 2016</a:t>
            </a:r>
            <a:endParaRPr lang="de-DE" dirty="0" smtClean="0">
              <a:solidFill>
                <a:prstClr val="white"/>
              </a:solidFill>
            </a:endParaRPr>
          </a:p>
        </p:txBody>
      </p:sp>
    </p:spTree>
    <p:extLst>
      <p:ext uri="{BB962C8B-B14F-4D97-AF65-F5344CB8AC3E}">
        <p14:creationId xmlns:p14="http://schemas.microsoft.com/office/powerpoint/2010/main" val="3077448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758" indent="-177758">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8"/>
          <p:cNvSpPr>
            <a:spLocks noGrp="1"/>
          </p:cNvSpPr>
          <p:nvPr>
            <p:ph type="ftr" sz="quarter" idx="12"/>
          </p:nvPr>
        </p:nvSpPr>
        <p:spPr/>
        <p:txBody>
          <a:bodyPr/>
          <a:lstStyle/>
          <a:p>
            <a:pPr algn="l"/>
            <a:r>
              <a:rPr lang="de-DE" smtClean="0">
                <a:solidFill>
                  <a:prstClr val="white"/>
                </a:solidFill>
              </a:rPr>
              <a:t>Monatsabschlussmeeting Mrz 2016</a:t>
            </a:r>
            <a:endParaRPr lang="de-DE" dirty="0">
              <a:solidFill>
                <a:prstClr val="white"/>
              </a:solidFill>
            </a:endParaRPr>
          </a:p>
        </p:txBody>
      </p:sp>
    </p:spTree>
    <p:extLst>
      <p:ext uri="{BB962C8B-B14F-4D97-AF65-F5344CB8AC3E}">
        <p14:creationId xmlns:p14="http://schemas.microsoft.com/office/powerpoint/2010/main" val="833360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eißer Hintergrund1">
    <p:spTree>
      <p:nvGrpSpPr>
        <p:cNvPr id="1" name=""/>
        <p:cNvGrpSpPr/>
        <p:nvPr/>
      </p:nvGrpSpPr>
      <p:grpSpPr>
        <a:xfrm>
          <a:off x="0" y="0"/>
          <a:ext cx="0" cy="0"/>
          <a:chOff x="0" y="0"/>
          <a:chExt cx="0" cy="0"/>
        </a:xfrm>
      </p:grpSpPr>
      <p:sp>
        <p:nvSpPr>
          <p:cNvPr id="6" name="Inhaltsplatzhalter 14"/>
          <p:cNvSpPr>
            <a:spLocks noGrp="1"/>
          </p:cNvSpPr>
          <p:nvPr>
            <p:ph sz="quarter" idx="12"/>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758" indent="-177758">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12"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21" name="Fußzeilenplatzhalter 20"/>
          <p:cNvSpPr>
            <a:spLocks noGrp="1"/>
          </p:cNvSpPr>
          <p:nvPr>
            <p:ph type="ftr" sz="quarter" idx="14"/>
          </p:nvPr>
        </p:nvSpPr>
        <p:spPr/>
        <p:txBody>
          <a:bodyPr/>
          <a:lstStyle/>
          <a:p>
            <a:pPr algn="l"/>
            <a:r>
              <a:rPr lang="de-DE" smtClean="0">
                <a:solidFill>
                  <a:prstClr val="white"/>
                </a:solidFill>
              </a:rPr>
              <a:t>Monatsabschlussmeeting Mrz 2016</a:t>
            </a:r>
            <a:endParaRPr lang="de-DE" dirty="0">
              <a:solidFill>
                <a:prstClr val="white"/>
              </a:solidFill>
            </a:endParaRPr>
          </a:p>
        </p:txBody>
      </p:sp>
      <p:pic>
        <p:nvPicPr>
          <p:cNvPr id="7" name="Grafik 6" descr="70JAHRElogoSCHUNKRGB_DE_blau.png"/>
          <p:cNvPicPr>
            <a:picLocks noChangeAspect="1"/>
          </p:cNvPicPr>
          <p:nvPr userDrawn="1"/>
        </p:nvPicPr>
        <p:blipFill>
          <a:blip r:embed="rId2"/>
          <a:stretch>
            <a:fillRect/>
          </a:stretch>
        </p:blipFill>
        <p:spPr>
          <a:xfrm>
            <a:off x="7649110" y="5580066"/>
            <a:ext cx="720000" cy="480303"/>
          </a:xfrm>
          <a:prstGeom prst="rect">
            <a:avLst/>
          </a:prstGeom>
        </p:spPr>
      </p:pic>
    </p:spTree>
    <p:extLst>
      <p:ext uri="{BB962C8B-B14F-4D97-AF65-F5344CB8AC3E}">
        <p14:creationId xmlns:p14="http://schemas.microsoft.com/office/powerpoint/2010/main" val="4254374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uer Hintergrund">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6"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bg1"/>
                </a:solidFill>
                <a:latin typeface="Calibri"/>
                <a:cs typeface="Calibri"/>
              </a:defRPr>
            </a:lvl1pPr>
            <a:lvl2pPr marL="177758" indent="-177758">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pic>
        <p:nvPicPr>
          <p:cNvPr id="11" name="Grafik 10" descr="70JAHRElogoSCHUNKRGB_DE_weiss.png"/>
          <p:cNvPicPr>
            <a:picLocks noChangeAspect="1"/>
          </p:cNvPicPr>
          <p:nvPr userDrawn="1"/>
        </p:nvPicPr>
        <p:blipFill>
          <a:blip r:embed="rId3"/>
          <a:stretch>
            <a:fillRect/>
          </a:stretch>
        </p:blipFill>
        <p:spPr>
          <a:xfrm>
            <a:off x="7649900" y="5565024"/>
            <a:ext cx="720000" cy="480303"/>
          </a:xfrm>
          <a:prstGeom prst="rect">
            <a:avLst/>
          </a:prstGeom>
        </p:spPr>
      </p:pic>
      <p:sp>
        <p:nvSpPr>
          <p:cNvPr id="5"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sp>
        <p:nvSpPr>
          <p:cNvPr id="8" name="Fußzeilenplatzhalter 8"/>
          <p:cNvSpPr>
            <a:spLocks noGrp="1"/>
          </p:cNvSpPr>
          <p:nvPr userDrawn="1">
            <p:ph type="ftr" sz="quarter" idx="12"/>
          </p:nvPr>
        </p:nvSpPr>
        <p:spPr>
          <a:xfrm>
            <a:off x="752475" y="6430699"/>
            <a:ext cx="5962650" cy="365125"/>
          </a:xfrm>
        </p:spPr>
        <p:txBody>
          <a:bodyPr/>
          <a:lstStyle/>
          <a:p>
            <a:pPr algn="l"/>
            <a:r>
              <a:rPr lang="de-DE" smtClean="0">
                <a:solidFill>
                  <a:prstClr val="white"/>
                </a:solidFill>
              </a:rPr>
              <a:t>Monatsabschlussmeeting Mrz 2016</a:t>
            </a:r>
            <a:endParaRPr lang="de-DE" dirty="0" smtClean="0">
              <a:solidFill>
                <a:prstClr val="white"/>
              </a:solidFill>
            </a:endParaRPr>
          </a:p>
        </p:txBody>
      </p:sp>
    </p:spTree>
    <p:extLst>
      <p:ext uri="{BB962C8B-B14F-4D97-AF65-F5344CB8AC3E}">
        <p14:creationId xmlns:p14="http://schemas.microsoft.com/office/powerpoint/2010/main" val="82755492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5"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6"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bg1"/>
                </a:solidFill>
                <a:latin typeface="Calibri"/>
                <a:cs typeface="Calibri"/>
              </a:defRPr>
            </a:lvl1pPr>
            <a:lvl2pPr marL="177758" indent="-177758">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sp>
        <p:nvSpPr>
          <p:cNvPr id="18" name="Fußzeilenplatzhalter 17"/>
          <p:cNvSpPr>
            <a:spLocks noGrp="1"/>
          </p:cNvSpPr>
          <p:nvPr>
            <p:ph type="ftr" sz="quarter" idx="12"/>
          </p:nvPr>
        </p:nvSpPr>
        <p:spPr/>
        <p:txBody>
          <a:bodyPr/>
          <a:lstStyle/>
          <a:p>
            <a:pPr algn="l"/>
            <a:r>
              <a:rPr lang="de-DE" smtClean="0">
                <a:solidFill>
                  <a:prstClr val="white"/>
                </a:solidFill>
              </a:rPr>
              <a:t>Monatsabschlussmeeting Mrz 2016</a:t>
            </a:r>
            <a:endParaRPr lang="de-DE" dirty="0">
              <a:solidFill>
                <a:prstClr val="white"/>
              </a:solidFill>
            </a:endParaRPr>
          </a:p>
        </p:txBody>
      </p:sp>
      <p:sp>
        <p:nvSpPr>
          <p:cNvPr id="7"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287128411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a:srcRect/>
          <a:stretch>
            <a:fillRect/>
          </a:stretch>
        </p:blipFill>
        <p:spPr bwMode="auto">
          <a:xfrm>
            <a:off x="0" y="0"/>
            <a:ext cx="9144000" cy="6863379"/>
          </a:xfrm>
          <a:prstGeom prst="rect">
            <a:avLst/>
          </a:prstGeom>
          <a:noFill/>
        </p:spPr>
      </p:pic>
    </p:spTree>
    <p:extLst>
      <p:ext uri="{BB962C8B-B14F-4D97-AF65-F5344CB8AC3E}">
        <p14:creationId xmlns:p14="http://schemas.microsoft.com/office/powerpoint/2010/main" val="45034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nur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41302" y="206910"/>
            <a:ext cx="8661401" cy="762529"/>
          </a:xfrm>
          <a:prstGeom prst="rect">
            <a:avLst/>
          </a:prstGeom>
        </p:spPr>
        <p:txBody>
          <a:bodyPr lIns="91407" tIns="45705" rIns="91407" bIns="45705"/>
          <a:lstStyle>
            <a:lvl1pPr algn="l">
              <a:defRPr sz="3200" b="1" i="0">
                <a:solidFill>
                  <a:srgbClr val="00446B"/>
                </a:solidFill>
                <a:latin typeface="Calibri"/>
                <a:cs typeface="Calibri"/>
              </a:defRPr>
            </a:lvl1pPr>
          </a:lstStyle>
          <a:p>
            <a:r>
              <a:rPr lang="de-DE" dirty="0" smtClean="0"/>
              <a:t>Überschrift </a:t>
            </a:r>
            <a:r>
              <a:rPr lang="de-DE" dirty="0" err="1" smtClean="0"/>
              <a:t>Powerpoint</a:t>
            </a:r>
            <a:r>
              <a:rPr lang="de-DE" dirty="0" smtClean="0"/>
              <a:t>-Folie</a:t>
            </a:r>
            <a:endParaRPr lang="de-DE" dirty="0"/>
          </a:p>
        </p:txBody>
      </p:sp>
      <p:sp>
        <p:nvSpPr>
          <p:cNvPr id="15" name="Inhaltsplatzhalter 14"/>
          <p:cNvSpPr>
            <a:spLocks noGrp="1"/>
          </p:cNvSpPr>
          <p:nvPr>
            <p:ph sz="quarter" idx="10"/>
          </p:nvPr>
        </p:nvSpPr>
        <p:spPr>
          <a:xfrm>
            <a:off x="260329" y="909638"/>
            <a:ext cx="8642373" cy="5072062"/>
          </a:xfrm>
          <a:prstGeom prst="rect">
            <a:avLst/>
          </a:prstGeom>
        </p:spPr>
        <p:txBody>
          <a:bodyPr vert="horz" lIns="91407" tIns="45705" rIns="91407" bIns="45705"/>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737" indent="-177737">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smtClean="0"/>
              <a:t>Textmasterformate durch Klicken bearbeiten</a:t>
            </a:r>
          </a:p>
          <a:p>
            <a:pPr lvl="1"/>
            <a:r>
              <a:rPr lang="de-DE" smtClean="0"/>
              <a:t>Zweite Ebene</a:t>
            </a:r>
          </a:p>
        </p:txBody>
      </p:sp>
      <p:sp>
        <p:nvSpPr>
          <p:cNvPr id="18" name="Fußzeilenplatzhalter 4"/>
          <p:cNvSpPr>
            <a:spLocks noGrp="1"/>
          </p:cNvSpPr>
          <p:nvPr>
            <p:ph type="ftr" sz="quarter" idx="3"/>
          </p:nvPr>
        </p:nvSpPr>
        <p:spPr>
          <a:xfrm>
            <a:off x="1044688" y="6496050"/>
            <a:ext cx="6403862" cy="252000"/>
          </a:xfrm>
          <a:prstGeom prst="rect">
            <a:avLst/>
          </a:prstGeom>
        </p:spPr>
        <p:txBody>
          <a:bodyPr vert="horz" lIns="91407" tIns="45705" rIns="91407" bIns="45705" rtlCol="0" anchor="ctr"/>
          <a:lstStyle>
            <a:lvl1pPr algn="l">
              <a:defRPr sz="1200">
                <a:solidFill>
                  <a:srgbClr val="FFFFFF"/>
                </a:solidFill>
              </a:defRPr>
            </a:lvl1pPr>
          </a:lstStyle>
          <a:p>
            <a:r>
              <a:rPr lang="de-DE" smtClean="0"/>
              <a:t>Monatsabschlussmeeting Mrz 2016</a:t>
            </a:r>
            <a:endParaRPr lang="de-DE" dirty="0" smtClean="0"/>
          </a:p>
        </p:txBody>
      </p:sp>
      <p:sp>
        <p:nvSpPr>
          <p:cNvPr id="19" name="Foliennummernplatzhalter 5"/>
          <p:cNvSpPr>
            <a:spLocks noGrp="1"/>
          </p:cNvSpPr>
          <p:nvPr>
            <p:ph type="sldNum" sz="quarter" idx="4"/>
          </p:nvPr>
        </p:nvSpPr>
        <p:spPr>
          <a:xfrm>
            <a:off x="260331" y="6496052"/>
            <a:ext cx="758961" cy="251998"/>
          </a:xfrm>
          <a:prstGeom prst="rect">
            <a:avLst/>
          </a:prstGeom>
        </p:spPr>
        <p:txBody>
          <a:bodyPr vert="horz" lIns="91407" tIns="45705" rIns="91407" bIns="45705" rtlCol="0" anchor="ctr"/>
          <a:lstStyle>
            <a:lvl1pPr algn="l">
              <a:defRPr sz="1200">
                <a:solidFill>
                  <a:srgbClr val="FFFFFF"/>
                </a:solidFill>
              </a:defRPr>
            </a:lvl1pPr>
          </a:lstStyle>
          <a:p>
            <a:pPr defTabSz="457090" fontAlgn="auto">
              <a:spcBef>
                <a:spcPts val="0"/>
              </a:spcBef>
              <a:spcAft>
                <a:spcPts val="0"/>
              </a:spcAft>
            </a:pPr>
            <a:fld id="{67E460E2-A79B-FD4C-875F-CB1722C97EA1}" type="slidenum">
              <a:rPr lang="de-DE" smtClean="0">
                <a:latin typeface="Calibri"/>
              </a:rPr>
              <a:pPr defTabSz="457090" fontAlgn="auto">
                <a:spcBef>
                  <a:spcPts val="0"/>
                </a:spcBef>
                <a:spcAft>
                  <a:spcPts val="0"/>
                </a:spcAft>
              </a:pPr>
              <a:t>‹Nr.›</a:t>
            </a:fld>
            <a:endParaRPr lang="de-DE" dirty="0">
              <a:latin typeface="Calibri"/>
            </a:endParaRPr>
          </a:p>
        </p:txBody>
      </p:sp>
    </p:spTree>
    <p:extLst>
      <p:ext uri="{BB962C8B-B14F-4D97-AF65-F5344CB8AC3E}">
        <p14:creationId xmlns:p14="http://schemas.microsoft.com/office/powerpoint/2010/main" val="364790259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90" fontAlgn="auto">
              <a:spcBef>
                <a:spcPts val="0"/>
              </a:spcBef>
              <a:spcAft>
                <a:spcPts val="0"/>
              </a:spcAft>
            </a:pPr>
            <a:endParaRPr lang="de-DE">
              <a:solidFill>
                <a:prstClr val="white"/>
              </a:solidFill>
            </a:endParaRPr>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8" name="Bild 7"/>
          <p:cNvPicPr>
            <a:picLocks noChangeAspect="1"/>
          </p:cNvPicPr>
          <p:nvPr userDrawn="1"/>
        </p:nvPicPr>
        <p:blipFill>
          <a:blip r:embed="rId2"/>
          <a:stretch>
            <a:fillRect/>
          </a:stretch>
        </p:blipFill>
        <p:spPr>
          <a:xfrm>
            <a:off x="0" y="207922"/>
            <a:ext cx="9144000" cy="1320800"/>
          </a:xfrm>
          <a:prstGeom prst="rect">
            <a:avLst/>
          </a:prstGeom>
        </p:spPr>
      </p:pic>
    </p:spTree>
    <p:extLst>
      <p:ext uri="{BB962C8B-B14F-4D97-AF65-F5344CB8AC3E}">
        <p14:creationId xmlns:p14="http://schemas.microsoft.com/office/powerpoint/2010/main" val="3834488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anchor="b">
            <a:normAutofit/>
          </a:bodyPr>
          <a:lstStyle>
            <a:lvl1pPr algn="l">
              <a:lnSpc>
                <a:spcPct val="100000"/>
              </a:lnSpc>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Tree>
    <p:extLst>
      <p:ext uri="{BB962C8B-B14F-4D97-AF65-F5344CB8AC3E}">
        <p14:creationId xmlns:p14="http://schemas.microsoft.com/office/powerpoint/2010/main" val="3259365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vert="horz" wrap="square" lIns="0" tIns="0" rIns="0" bIns="0" rtlCol="0" anchor="b">
            <a:normAutofit/>
          </a:bodyPr>
          <a:lstStyle>
            <a:lvl1pPr>
              <a:defRPr lang="de-DE" dirty="0"/>
            </a:lvl1pPr>
          </a:lstStyle>
          <a:p>
            <a:pPr lvl="0" algn="l"/>
            <a:r>
              <a:rPr lang="en-US" dirty="0" err="1"/>
              <a:t>Überschrift</a:t>
            </a:r>
            <a:r>
              <a:rPr lang="en-US" dirty="0"/>
              <a:t> </a:t>
            </a:r>
            <a:r>
              <a:rPr lang="en-US" dirty="0" err="1"/>
              <a:t>Powerpoint-Folie</a:t>
            </a:r>
            <a:endParaRPr lang="en-US" dirty="0"/>
          </a:p>
        </p:txBody>
      </p:sp>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
        <p:nvSpPr>
          <p:cNvPr id="13" name="Text Placeholder 12"/>
          <p:cNvSpPr>
            <a:spLocks noGrp="1"/>
          </p:cNvSpPr>
          <p:nvPr>
            <p:ph type="body" sz="quarter" idx="13" hasCustomPrompt="1"/>
          </p:nvPr>
        </p:nvSpPr>
        <p:spPr>
          <a:xfrm>
            <a:off x="647700" y="1481800"/>
            <a:ext cx="7859460" cy="1446550"/>
          </a:xfrm>
        </p:spPr>
        <p:txBody>
          <a:bodyPr>
            <a:spAutoFit/>
          </a:bodyPr>
          <a:lstStyle>
            <a:lvl2pPr>
              <a:defRPr/>
            </a:lvl2pPr>
            <a:lvl3pPr>
              <a:defRPr baseline="0"/>
            </a:lvl3pPr>
            <a:lvl4pPr>
              <a:defRPr/>
            </a:lvl4p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p:txBody>
      </p:sp>
    </p:spTree>
    <p:extLst>
      <p:ext uri="{BB962C8B-B14F-4D97-AF65-F5344CB8AC3E}">
        <p14:creationId xmlns:p14="http://schemas.microsoft.com/office/powerpoint/2010/main" val="310584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w/o 70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vert="horz" wrap="square" lIns="0" tIns="0" rIns="0" bIns="0" rtlCol="0" anchor="b">
            <a:normAutofit/>
          </a:bodyPr>
          <a:lstStyle>
            <a:lvl1pPr>
              <a:defRPr lang="de-DE" dirty="0"/>
            </a:lvl1pPr>
          </a:lstStyle>
          <a:p>
            <a:pPr lvl="0" algn="l"/>
            <a:r>
              <a:rPr lang="en-US" dirty="0" err="1"/>
              <a:t>Überschrift</a:t>
            </a:r>
            <a:r>
              <a:rPr lang="en-US" dirty="0"/>
              <a:t> </a:t>
            </a:r>
            <a:r>
              <a:rPr lang="en-US" dirty="0" err="1"/>
              <a:t>Powerpoint-Folie</a:t>
            </a:r>
            <a:endParaRPr lang="en-US" dirty="0"/>
          </a:p>
        </p:txBody>
      </p:sp>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
        <p:nvSpPr>
          <p:cNvPr id="13" name="Text Placeholder 12"/>
          <p:cNvSpPr>
            <a:spLocks noGrp="1"/>
          </p:cNvSpPr>
          <p:nvPr>
            <p:ph type="body" sz="quarter" idx="13" hasCustomPrompt="1"/>
          </p:nvPr>
        </p:nvSpPr>
        <p:spPr>
          <a:xfrm>
            <a:off x="647700" y="1481800"/>
            <a:ext cx="7859460" cy="1446550"/>
          </a:xfrm>
        </p:spPr>
        <p:txBody>
          <a:bodyPr>
            <a:spAutoFit/>
          </a:bodyPr>
          <a:lstStyle>
            <a:lvl2pPr>
              <a:defRPr/>
            </a:lvl2pPr>
            <a:lvl3pPr>
              <a:defRPr baseline="0"/>
            </a:lvl3pPr>
            <a:lvl4pPr>
              <a:defRPr/>
            </a:lvl4p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p:txBody>
      </p:sp>
    </p:spTree>
    <p:extLst>
      <p:ext uri="{BB962C8B-B14F-4D97-AF65-F5344CB8AC3E}">
        <p14:creationId xmlns:p14="http://schemas.microsoft.com/office/powerpoint/2010/main" val="5425472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18" name="Fußzeilenplatzhalter 17"/>
          <p:cNvSpPr>
            <a:spLocks noGrp="1"/>
          </p:cNvSpPr>
          <p:nvPr>
            <p:ph type="ftr" sz="quarter" idx="12"/>
          </p:nvPr>
        </p:nvSpPr>
        <p:spPr/>
        <p:txBody>
          <a:bodyPr/>
          <a:lstStyle/>
          <a:p>
            <a:r>
              <a:rPr lang="en-US"/>
              <a:t>Strategy "Champion 2022" | 9th Steering Committee | September 20, 2016</a:t>
            </a:r>
            <a:endParaRPr lang="en-US" dirty="0"/>
          </a:p>
        </p:txBody>
      </p:sp>
      <p:sp>
        <p:nvSpPr>
          <p:cNvPr id="5" name="Titel"/>
          <p:cNvSpPr>
            <a:spLocks noGrp="1"/>
          </p:cNvSpPr>
          <p:nvPr>
            <p:ph type="title" hasCustomPrompt="1"/>
          </p:nvPr>
        </p:nvSpPr>
        <p:spPr>
          <a:xfrm>
            <a:off x="647700" y="2668141"/>
            <a:ext cx="4747260" cy="984885"/>
          </a:xfrm>
          <a:prstGeom prst="rect">
            <a:avLst/>
          </a:prstGeom>
        </p:spPr>
        <p:txBody>
          <a:bodyPr anchor="t" anchorCtr="0">
            <a:spAutoFit/>
          </a:bodyPr>
          <a:lstStyle>
            <a:lvl1pPr marL="803275" indent="-803275" algn="l">
              <a:tabLst>
                <a:tab pos="1168400" algn="l"/>
              </a:tabLst>
              <a:defRPr sz="3200" b="1" i="0">
                <a:solidFill>
                  <a:schemeClr val="bg1"/>
                </a:solidFill>
                <a:latin typeface="Calibri"/>
                <a:cs typeface="Calibri"/>
              </a:defRPr>
            </a:lvl1pPr>
          </a:lstStyle>
          <a:p>
            <a:r>
              <a:rPr lang="en-US" dirty="0"/>
              <a:t>A.	</a:t>
            </a:r>
            <a:r>
              <a:rPr lang="en-US" dirty="0" err="1"/>
              <a:t>Überschrift</a:t>
            </a:r>
            <a:r>
              <a:rPr lang="en-US" dirty="0"/>
              <a:t> </a:t>
            </a:r>
            <a:r>
              <a:rPr lang="en-US" dirty="0" err="1"/>
              <a:t>Powerpoint-Folie</a:t>
            </a:r>
            <a:endParaRPr lang="en-US"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spTree>
    <p:extLst>
      <p:ext uri="{BB962C8B-B14F-4D97-AF65-F5344CB8AC3E}">
        <p14:creationId xmlns:p14="http://schemas.microsoft.com/office/powerpoint/2010/main" val="323308991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grpSp>
        <p:nvGrpSpPr>
          <p:cNvPr id="7" name="Group 6"/>
          <p:cNvGrpSpPr/>
          <p:nvPr/>
        </p:nvGrpSpPr>
        <p:grpSpPr>
          <a:xfrm>
            <a:off x="-610" y="978"/>
            <a:ext cx="9144001" cy="6857022"/>
            <a:chOff x="-610" y="978"/>
            <a:chExt cx="9144001" cy="6857022"/>
          </a:xfrm>
        </p:grpSpPr>
        <p:pic>
          <p:nvPicPr>
            <p:cNvPr id="11" name="Bild 1" descr="Meister_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 y="978"/>
              <a:ext cx="9144000" cy="5643467"/>
            </a:xfrm>
            <a:prstGeom prst="rect">
              <a:avLst/>
            </a:prstGeom>
          </p:spPr>
        </p:pic>
        <p:sp>
          <p:nvSpPr>
            <p:cNvPr id="12" name="Rechteck 7"/>
            <p:cNvSpPr/>
            <p:nvPr/>
          </p:nvSpPr>
          <p:spPr>
            <a:xfrm>
              <a:off x="-304" y="5644445"/>
              <a:ext cx="9143695" cy="1213555"/>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0000"/>
                </a:solidFill>
              </a:endParaRPr>
            </a:p>
          </p:txBody>
        </p:sp>
        <p:pic>
          <p:nvPicPr>
            <p:cNvPr id="14" name="Bild 10"/>
            <p:cNvPicPr>
              <a:picLocks noChangeAspect="1"/>
            </p:cNvPicPr>
            <p:nvPr/>
          </p:nvPicPr>
          <p:blipFill>
            <a:blip r:embed="rId3"/>
            <a:stretch>
              <a:fillRect/>
            </a:stretch>
          </p:blipFill>
          <p:spPr>
            <a:xfrm>
              <a:off x="-610" y="5483469"/>
              <a:ext cx="9144000" cy="1320800"/>
            </a:xfrm>
            <a:prstGeom prst="rect">
              <a:avLst/>
            </a:prstGeom>
          </p:spPr>
        </p:pic>
      </p:grpSp>
      <p:sp>
        <p:nvSpPr>
          <p:cNvPr id="22" name="Text Placeholder 21"/>
          <p:cNvSpPr>
            <a:spLocks noGrp="1"/>
          </p:cNvSpPr>
          <p:nvPr>
            <p:ph type="body" sz="quarter" idx="12" hasCustomPrompt="1"/>
          </p:nvPr>
        </p:nvSpPr>
        <p:spPr>
          <a:xfrm>
            <a:off x="559996" y="5691797"/>
            <a:ext cx="4814644" cy="215444"/>
          </a:xfrm>
        </p:spPr>
        <p:txBody>
          <a:bodyPr wrap="square" anchor="ctr" anchorCtr="0">
            <a:spAutoFit/>
          </a:bodyPr>
          <a:lstStyle>
            <a:lvl1pPr>
              <a:defRPr lang="de-DE" sz="1400" kern="1200" dirty="0">
                <a:solidFill>
                  <a:srgbClr val="FFFFFF"/>
                </a:solidFill>
                <a:latin typeface="+mn-lt"/>
                <a:ea typeface="+mn-ea"/>
                <a:cs typeface="+mn-cs"/>
              </a:defRPr>
            </a:lvl1pPr>
          </a:lstStyle>
          <a:p>
            <a:pPr marL="84138" lvl="0" algn="l" defTabSz="457200" rtl="0" eaLnBrk="1" latinLnBrk="0" hangingPunct="1">
              <a:spcBef>
                <a:spcPct val="0"/>
              </a:spcBef>
              <a:spcAft>
                <a:spcPts val="1200"/>
              </a:spcAft>
              <a:defRPr/>
            </a:pPr>
            <a:r>
              <a:rPr lang="en-US" dirty="0"/>
              <a:t>Ort, Datum</a:t>
            </a:r>
          </a:p>
        </p:txBody>
      </p:sp>
      <p:sp>
        <p:nvSpPr>
          <p:cNvPr id="27" name="Text Placeholder 26"/>
          <p:cNvSpPr>
            <a:spLocks noGrp="1"/>
          </p:cNvSpPr>
          <p:nvPr>
            <p:ph type="body" sz="quarter" idx="13" hasCustomPrompt="1"/>
          </p:nvPr>
        </p:nvSpPr>
        <p:spPr>
          <a:xfrm>
            <a:off x="559996" y="4045451"/>
            <a:ext cx="5292000" cy="923330"/>
          </a:xfrm>
        </p:spPr>
        <p:txBody>
          <a:bodyPr>
            <a:noAutofit/>
          </a:bodyPr>
          <a:lstStyle>
            <a:lvl1pPr>
              <a:lnSpc>
                <a:spcPct val="100000"/>
              </a:lnSpc>
              <a:defRPr sz="3000" b="1">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en-US" noProof="0" dirty="0" err="1"/>
              <a:t>Dokumenttitel</a:t>
            </a:r>
            <a:r>
              <a:rPr lang="en-US" noProof="0" dirty="0"/>
              <a:t>/</a:t>
            </a:r>
            <a:r>
              <a:rPr lang="en-US" noProof="0" dirty="0" err="1"/>
              <a:t>Projektname</a:t>
            </a:r>
            <a:r>
              <a:rPr lang="en-US" dirty="0"/>
              <a:t/>
            </a:r>
            <a:br>
              <a:rPr lang="en-US" dirty="0"/>
            </a:br>
            <a:r>
              <a:rPr lang="en-US" dirty="0"/>
              <a:t>max. </a:t>
            </a:r>
            <a:r>
              <a:rPr lang="en-US" dirty="0" err="1"/>
              <a:t>zweizeilig</a:t>
            </a:r>
            <a:endParaRPr lang="en-US" dirty="0"/>
          </a:p>
        </p:txBody>
      </p:sp>
      <p:sp>
        <p:nvSpPr>
          <p:cNvPr id="29" name="Text Placeholder 28"/>
          <p:cNvSpPr>
            <a:spLocks noGrp="1"/>
          </p:cNvSpPr>
          <p:nvPr>
            <p:ph type="body" sz="quarter" idx="14" hasCustomPrompt="1"/>
          </p:nvPr>
        </p:nvSpPr>
        <p:spPr>
          <a:xfrm>
            <a:off x="559996" y="4998439"/>
            <a:ext cx="5292000" cy="492443"/>
          </a:xfrm>
        </p:spPr>
        <p:txBody>
          <a:bodyPr>
            <a:noAutofit/>
          </a:bodyPr>
          <a:lstStyle>
            <a:lvl1pPr>
              <a:defRPr sz="1600" b="1">
                <a:solidFill>
                  <a:schemeClr val="bg1"/>
                </a:solidFill>
              </a:defRPr>
            </a:lvl1pPr>
          </a:lstStyle>
          <a:p>
            <a:pPr lvl="0"/>
            <a:r>
              <a:rPr lang="en-US" dirty="0" err="1"/>
              <a:t>Subtitel</a:t>
            </a:r>
            <a:r>
              <a:rPr lang="en-US" dirty="0"/>
              <a:t/>
            </a:r>
            <a:br>
              <a:rPr lang="en-US" dirty="0"/>
            </a:br>
            <a:r>
              <a:rPr lang="en-US" dirty="0"/>
              <a:t>max. </a:t>
            </a:r>
            <a:r>
              <a:rPr lang="en-US" dirty="0" err="1"/>
              <a:t>zweizeilig</a:t>
            </a:r>
            <a:endParaRPr lang="en-US" dirty="0"/>
          </a:p>
        </p:txBody>
      </p:sp>
    </p:spTree>
    <p:extLst>
      <p:ext uri="{BB962C8B-B14F-4D97-AF65-F5344CB8AC3E}">
        <p14:creationId xmlns:p14="http://schemas.microsoft.com/office/powerpoint/2010/main" val="303030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92"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
        <p:nvSpPr>
          <p:cNvPr id="6" name="Contents Text"/>
          <p:cNvSpPr>
            <a:spLocks noGrp="1"/>
          </p:cNvSpPr>
          <p:nvPr>
            <p:ph type="body" sz="quarter" idx="10" hasCustomPrompt="1"/>
          </p:nvPr>
        </p:nvSpPr>
        <p:spPr>
          <a:xfrm>
            <a:off x="647700" y="1496640"/>
            <a:ext cx="7859460" cy="3513782"/>
          </a:xfrm>
        </p:spPr>
        <p:txBody>
          <a:bodyPr>
            <a:spAutoFit/>
          </a:bodyPr>
          <a:lstStyle>
            <a:lvl1pPr marL="360000" indent="-360000">
              <a:spcBef>
                <a:spcPts val="2000"/>
              </a:spcBef>
              <a:tabLst>
                <a:tab pos="7826375" algn="r"/>
              </a:tabLst>
              <a:defRPr>
                <a:solidFill>
                  <a:schemeClr val="tx1"/>
                </a:solidFill>
                <a:latin typeface="+mn-lt"/>
                <a:cs typeface="+mn-cs"/>
                <a:sym typeface="+mn-lt"/>
              </a:defRPr>
            </a:lvl1pPr>
            <a:lvl2pPr marL="720000" indent="-360000">
              <a:spcBef>
                <a:spcPts val="600"/>
              </a:spcBef>
              <a:buNone/>
              <a:tabLst>
                <a:tab pos="7826375" algn="r"/>
              </a:tabLst>
              <a:defRPr b="0">
                <a:solidFill>
                  <a:schemeClr val="tx1"/>
                </a:solidFill>
                <a:latin typeface="+mn-lt"/>
                <a:sym typeface="+mn-lt"/>
              </a:defRPr>
            </a:lvl2pPr>
            <a:lvl3pPr marL="1260000" indent="-540000">
              <a:spcBef>
                <a:spcPts val="0"/>
              </a:spcBef>
              <a:buNone/>
              <a:tabLst>
                <a:tab pos="7826375" algn="r"/>
              </a:tabLst>
              <a:defRPr>
                <a:solidFill>
                  <a:schemeClr val="tx1"/>
                </a:solidFill>
                <a:latin typeface="+mn-lt"/>
                <a:sym typeface="+mn-lt"/>
              </a:defRPr>
            </a:lvl3pPr>
            <a:lvl4pPr marL="1255713" indent="-534988">
              <a:buNone/>
              <a:tabLst>
                <a:tab pos="8521700" algn="r"/>
              </a:tabLst>
              <a:defRPr/>
            </a:lvl4pPr>
            <a:lvl5pPr>
              <a:buNone/>
              <a:defRPr/>
            </a:lvl5pPr>
          </a:lstStyle>
          <a:p>
            <a:pPr lvl="0"/>
            <a:r>
              <a:rPr lang="en-US" dirty="0"/>
              <a:t>A.	xxx	xx</a:t>
            </a:r>
          </a:p>
          <a:p>
            <a:pPr lvl="0"/>
            <a:r>
              <a:rPr lang="en-US" dirty="0"/>
              <a:t>B.	xxx	xx</a:t>
            </a:r>
          </a:p>
          <a:p>
            <a:pPr lvl="1"/>
            <a:r>
              <a:rPr lang="en-US" dirty="0"/>
              <a:t>1.	xxx	xx</a:t>
            </a:r>
          </a:p>
          <a:p>
            <a:pPr lvl="1"/>
            <a:r>
              <a:rPr lang="en-US" dirty="0"/>
              <a:t>2.	xxx	xx</a:t>
            </a:r>
          </a:p>
          <a:p>
            <a:pPr lvl="2"/>
            <a:r>
              <a:rPr lang="en-US" dirty="0"/>
              <a:t>2.1	xxx	xx</a:t>
            </a:r>
          </a:p>
          <a:p>
            <a:pPr lvl="2"/>
            <a:r>
              <a:rPr lang="en-US" dirty="0"/>
              <a:t>2.2	xxx	xx</a:t>
            </a:r>
          </a:p>
          <a:p>
            <a:pPr lvl="0"/>
            <a:r>
              <a:rPr lang="en-US" dirty="0"/>
              <a:t>C.	xxx	xx</a:t>
            </a:r>
          </a:p>
          <a:p>
            <a:pPr lvl="1"/>
            <a:r>
              <a:rPr lang="en-US" dirty="0"/>
              <a:t>1.	xxx	xx</a:t>
            </a:r>
          </a:p>
          <a:p>
            <a:pPr lvl="2"/>
            <a:r>
              <a:rPr lang="en-US" dirty="0"/>
              <a:t>1.1	xxx	xx</a:t>
            </a:r>
          </a:p>
        </p:txBody>
      </p:sp>
      <p:sp>
        <p:nvSpPr>
          <p:cNvPr id="7" name="Contents Title"/>
          <p:cNvSpPr txBox="1">
            <a:spLocks/>
          </p:cNvSpPr>
          <p:nvPr userDrawn="1"/>
        </p:nvSpPr>
        <p:spPr>
          <a:xfrm>
            <a:off x="647700" y="831951"/>
            <a:ext cx="7859460" cy="492443"/>
          </a:xfrm>
          <a:prstGeom prst="rect">
            <a:avLst/>
          </a:prstGeom>
        </p:spPr>
        <p:txBody>
          <a:bodyPr vert="horz" wrap="square" lIns="0" tIns="0" rIns="0" bIns="0" rtlCol="0" anchor="b">
            <a:noAutofit/>
          </a:bodyPr>
          <a:lstStyle>
            <a:lvl1pPr>
              <a:lnSpc>
                <a:spcPct val="100000"/>
              </a:lnSpc>
              <a:spcBef>
                <a:spcPct val="0"/>
              </a:spcBef>
              <a:buNone/>
              <a:defRPr lang="en-US" sz="3200" b="1" i="0" dirty="0" smtClean="0">
                <a:solidFill>
                  <a:srgbClr val="00446B"/>
                </a:solidFill>
                <a:latin typeface="Calibri"/>
                <a:ea typeface="+mj-ea"/>
                <a:cs typeface="Calibri"/>
              </a:defRPr>
            </a:lvl1pPr>
          </a:lstStyle>
          <a:p>
            <a:pPr defTabSz="457200" fontAlgn="auto">
              <a:spcAft>
                <a:spcPts val="0"/>
              </a:spcAft>
              <a:tabLst>
                <a:tab pos="7826375" algn="r"/>
              </a:tabLst>
            </a:pPr>
            <a:r>
              <a:rPr altLang="de-DE" sz="2600" noProof="1">
                <a:solidFill>
                  <a:srgbClr val="009EE0"/>
                </a:solidFill>
                <a:sym typeface="+mn-lt"/>
              </a:rPr>
              <a:t>Agenda	Page</a:t>
            </a:r>
          </a:p>
        </p:txBody>
      </p:sp>
    </p:spTree>
    <p:extLst>
      <p:ext uri="{BB962C8B-B14F-4D97-AF65-F5344CB8AC3E}">
        <p14:creationId xmlns:p14="http://schemas.microsoft.com/office/powerpoint/2010/main" val="40820426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Tree>
    <p:extLst>
      <p:ext uri="{BB962C8B-B14F-4D97-AF65-F5344CB8AC3E}">
        <p14:creationId xmlns:p14="http://schemas.microsoft.com/office/powerpoint/2010/main" val="3823606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a:srcRect/>
          <a:stretch>
            <a:fillRect/>
          </a:stretch>
        </p:blipFill>
        <p:spPr bwMode="auto">
          <a:xfrm>
            <a:off x="0" y="-1"/>
            <a:ext cx="9144000" cy="6863379"/>
          </a:xfrm>
          <a:prstGeom prst="rect">
            <a:avLst/>
          </a:prstGeom>
          <a:noFill/>
        </p:spPr>
      </p:pic>
    </p:spTree>
    <p:extLst>
      <p:ext uri="{BB962C8B-B14F-4D97-AF65-F5344CB8AC3E}">
        <p14:creationId xmlns:p14="http://schemas.microsoft.com/office/powerpoint/2010/main" val="198521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cstate="print"/>
          <a:srcRect/>
          <a:stretch>
            <a:fillRect/>
          </a:stretch>
        </p:blipFill>
        <p:spPr bwMode="auto">
          <a:xfrm>
            <a:off x="0" y="-1"/>
            <a:ext cx="9144000" cy="6863379"/>
          </a:xfrm>
          <a:prstGeom prst="rect">
            <a:avLst/>
          </a:prstGeom>
          <a:noFill/>
        </p:spPr>
      </p:pic>
    </p:spTree>
    <p:extLst>
      <p:ext uri="{BB962C8B-B14F-4D97-AF65-F5344CB8AC3E}">
        <p14:creationId xmlns:p14="http://schemas.microsoft.com/office/powerpoint/2010/main" val="3686859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anchor="b">
            <a:normAutofit/>
          </a:bodyPr>
          <a:lstStyle>
            <a:lvl1pPr algn="l">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15"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tx1"/>
                </a:solidFill>
                <a:latin typeface="Calibri"/>
                <a:cs typeface="Calibri"/>
              </a:defRPr>
            </a:lvl1pPr>
            <a:lvl2pPr marL="177800" indent="-177800">
              <a:lnSpc>
                <a:spcPts val="2400"/>
              </a:lnSpc>
              <a:spcBef>
                <a:spcPts val="550"/>
              </a:spcBef>
              <a:buClr>
                <a:srgbClr val="003D6A"/>
              </a:buClr>
              <a:buFont typeface="Arial"/>
              <a:buChar char="•"/>
              <a:defRPr sz="2000">
                <a:solidFill>
                  <a:schemeClr val="tx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Tree>
    <p:extLst>
      <p:ext uri="{BB962C8B-B14F-4D97-AF65-F5344CB8AC3E}">
        <p14:creationId xmlns:p14="http://schemas.microsoft.com/office/powerpoint/2010/main" val="1824273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700" y="358990"/>
            <a:ext cx="7859460" cy="960702"/>
          </a:xfrm>
          <a:prstGeom prst="rect">
            <a:avLst/>
          </a:prstGeom>
        </p:spPr>
        <p:txBody>
          <a:bodyPr anchor="b">
            <a:normAutofit/>
          </a:bodyPr>
          <a:lstStyle>
            <a:lvl1pPr algn="l">
              <a:lnSpc>
                <a:spcPct val="100000"/>
              </a:lnSpc>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15"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tx1"/>
                </a:solidFill>
                <a:latin typeface="Calibri"/>
                <a:cs typeface="Calibri"/>
              </a:defRPr>
            </a:lvl1pPr>
            <a:lvl2pPr marL="177800" indent="-177800">
              <a:lnSpc>
                <a:spcPts val="2400"/>
              </a:lnSpc>
              <a:spcBef>
                <a:spcPts val="550"/>
              </a:spcBef>
              <a:buClr>
                <a:srgbClr val="003D6A"/>
              </a:buClr>
              <a:buFont typeface="Arial"/>
              <a:buChar char="•"/>
              <a:defRPr sz="2000">
                <a:solidFill>
                  <a:schemeClr val="tx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Tree>
    <p:extLst>
      <p:ext uri="{BB962C8B-B14F-4D97-AF65-F5344CB8AC3E}">
        <p14:creationId xmlns:p14="http://schemas.microsoft.com/office/powerpoint/2010/main" val="3926847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eißer Hintergrund1">
    <p:spTree>
      <p:nvGrpSpPr>
        <p:cNvPr id="1" name=""/>
        <p:cNvGrpSpPr/>
        <p:nvPr/>
      </p:nvGrpSpPr>
      <p:grpSpPr>
        <a:xfrm>
          <a:off x="0" y="0"/>
          <a:ext cx="0" cy="0"/>
          <a:chOff x="0" y="0"/>
          <a:chExt cx="0" cy="0"/>
        </a:xfrm>
      </p:grpSpPr>
      <p:sp>
        <p:nvSpPr>
          <p:cNvPr id="6" name="Inhaltsplatzhalter 14"/>
          <p:cNvSpPr>
            <a:spLocks noGrp="1"/>
          </p:cNvSpPr>
          <p:nvPr>
            <p:ph sz="quarter" idx="12"/>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tx1"/>
                </a:solidFill>
                <a:latin typeface="Calibri"/>
                <a:cs typeface="Calibri"/>
              </a:defRPr>
            </a:lvl1pPr>
            <a:lvl2pPr marL="177800" indent="-177800">
              <a:lnSpc>
                <a:spcPts val="2400"/>
              </a:lnSpc>
              <a:spcBef>
                <a:spcPts val="550"/>
              </a:spcBef>
              <a:buClr>
                <a:srgbClr val="003D6A"/>
              </a:buClr>
              <a:buFont typeface="Arial"/>
              <a:buChar char="•"/>
              <a:defRPr sz="2000">
                <a:solidFill>
                  <a:schemeClr val="tx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12" name="Titel 1"/>
          <p:cNvSpPr>
            <a:spLocks noGrp="1"/>
          </p:cNvSpPr>
          <p:nvPr>
            <p:ph type="title" hasCustomPrompt="1"/>
          </p:nvPr>
        </p:nvSpPr>
        <p:spPr>
          <a:xfrm>
            <a:off x="647700" y="358990"/>
            <a:ext cx="7859460" cy="960702"/>
          </a:xfrm>
          <a:prstGeom prst="rect">
            <a:avLst/>
          </a:prstGeom>
        </p:spPr>
        <p:txBody>
          <a:bodyPr anchor="b">
            <a:normAutofit/>
          </a:bodyPr>
          <a:lstStyle>
            <a:lvl1pPr algn="l">
              <a:defRPr sz="2600" b="1" i="0">
                <a:solidFill>
                  <a:schemeClr val="accent3"/>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21" name="Fußzeilenplatzhalter 20"/>
          <p:cNvSpPr>
            <a:spLocks noGrp="1"/>
          </p:cNvSpPr>
          <p:nvPr>
            <p:ph type="ftr" sz="quarter" idx="14"/>
          </p:nvPr>
        </p:nvSpPr>
        <p:spPr/>
        <p:txBody>
          <a:bodyPr/>
          <a:lstStyle/>
          <a:p>
            <a:r>
              <a:rPr lang="en-US"/>
              <a:t>Strategy "Champion 2022" | 9th Steering Committee | September 20, 2016</a:t>
            </a:r>
            <a:endParaRPr lang="en-US" dirty="0"/>
          </a:p>
        </p:txBody>
      </p:sp>
    </p:spTree>
    <p:extLst>
      <p:ext uri="{BB962C8B-B14F-4D97-AF65-F5344CB8AC3E}">
        <p14:creationId xmlns:p14="http://schemas.microsoft.com/office/powerpoint/2010/main" val="2706895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uer Hintergrund">
    <p:bg>
      <p:bgRef idx="1001">
        <a:schemeClr val="bg1"/>
      </p:bgRef>
    </p:bg>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6" name="Inhaltsplatzhalter 14"/>
          <p:cNvSpPr>
            <a:spLocks noGrp="1"/>
          </p:cNvSpPr>
          <p:nvPr>
            <p:ph sz="quarter" idx="10"/>
          </p:nvPr>
        </p:nvSpPr>
        <p:spPr>
          <a:xfrm>
            <a:off x="647700" y="1482514"/>
            <a:ext cx="7859460" cy="4279899"/>
          </a:xfrm>
          <a:prstGeom prst="rect">
            <a:avLst/>
          </a:prstGeom>
        </p:spPr>
        <p:txBody>
          <a:bodyPr vert="horz"/>
          <a:lstStyle>
            <a:lvl1pPr marL="0" indent="0">
              <a:lnSpc>
                <a:spcPts val="2400"/>
              </a:lnSpc>
              <a:spcBef>
                <a:spcPts val="550"/>
              </a:spcBef>
              <a:buFontTx/>
              <a:buNone/>
              <a:defRPr sz="2000">
                <a:solidFill>
                  <a:schemeClr val="bg1"/>
                </a:solidFill>
                <a:latin typeface="Calibri"/>
                <a:cs typeface="Calibri"/>
              </a:defRPr>
            </a:lvl1pPr>
            <a:lvl2pPr marL="177800" indent="-177800">
              <a:lnSpc>
                <a:spcPts val="2400"/>
              </a:lnSpc>
              <a:spcBef>
                <a:spcPts val="550"/>
              </a:spcBef>
              <a:buClr>
                <a:schemeClr val="bg1"/>
              </a:buClr>
              <a:buFont typeface="Arial"/>
              <a:buChar char="•"/>
              <a:defRPr sz="2000">
                <a:solidFill>
                  <a:schemeClr val="bg1"/>
                </a:solidFill>
                <a:latin typeface="Calibri"/>
                <a:cs typeface="Calibri"/>
              </a:defRPr>
            </a:lvl2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p:txBody>
      </p:sp>
      <p:sp>
        <p:nvSpPr>
          <p:cNvPr id="18" name="Fußzeilenplatzhalter 17"/>
          <p:cNvSpPr>
            <a:spLocks noGrp="1"/>
          </p:cNvSpPr>
          <p:nvPr>
            <p:ph type="ftr" sz="quarter" idx="12"/>
          </p:nvPr>
        </p:nvSpPr>
        <p:spPr/>
        <p:txBody>
          <a:bodyPr/>
          <a:lstStyle/>
          <a:p>
            <a:r>
              <a:rPr lang="en-US"/>
              <a:t>Strategy "Champion 2022" | 9th Steering Committee | September 20, 2016</a:t>
            </a:r>
            <a:endParaRPr lang="en-US" dirty="0"/>
          </a:p>
        </p:txBody>
      </p:sp>
      <p:sp>
        <p:nvSpPr>
          <p:cNvPr id="5" name="Titel 1"/>
          <p:cNvSpPr>
            <a:spLocks noGrp="1"/>
          </p:cNvSpPr>
          <p:nvPr>
            <p:ph type="title" hasCustomPrompt="1"/>
          </p:nvPr>
        </p:nvSpPr>
        <p:spPr>
          <a:xfrm>
            <a:off x="647700" y="389470"/>
            <a:ext cx="7859460" cy="960702"/>
          </a:xfrm>
          <a:prstGeom prst="rect">
            <a:avLst/>
          </a:prstGeom>
        </p:spPr>
        <p:txBody>
          <a:bodyPr anchor="b">
            <a:normAutofit/>
          </a:bodyPr>
          <a:lstStyle>
            <a:lvl1pPr algn="l">
              <a:defRPr sz="2600" b="1" i="0">
                <a:solidFill>
                  <a:schemeClr val="bg1"/>
                </a:solidFill>
                <a:latin typeface="Calibri"/>
                <a:cs typeface="Calibri"/>
              </a:defRPr>
            </a:lvl1pPr>
          </a:lstStyle>
          <a:p>
            <a:r>
              <a:rPr lang="en-US" dirty="0" err="1"/>
              <a:t>Überschrift</a:t>
            </a:r>
            <a:r>
              <a:rPr lang="en-US" dirty="0"/>
              <a:t> </a:t>
            </a:r>
            <a:r>
              <a:rPr lang="en-US" dirty="0" err="1"/>
              <a:t>Powerpoint-Folie</a:t>
            </a:r>
            <a:endParaRPr lang="en-US"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spTree>
    <p:extLst>
      <p:ext uri="{BB962C8B-B14F-4D97-AF65-F5344CB8AC3E}">
        <p14:creationId xmlns:p14="http://schemas.microsoft.com/office/powerpoint/2010/main" val="90100118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1"/>
      </p:bgRef>
    </p:bg>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18" name="Fußzeilenplatzhalter 17"/>
          <p:cNvSpPr>
            <a:spLocks noGrp="1"/>
          </p:cNvSpPr>
          <p:nvPr>
            <p:ph type="ftr" sz="quarter" idx="12"/>
          </p:nvPr>
        </p:nvSpPr>
        <p:spPr/>
        <p:txBody>
          <a:bodyPr/>
          <a:lstStyle/>
          <a:p>
            <a:r>
              <a:rPr lang="en-US"/>
              <a:t>Strategy "Champion 2022" | 9th Steering Committee | September 20, 2016</a:t>
            </a:r>
            <a:endParaRPr lang="en-US" dirty="0"/>
          </a:p>
        </p:txBody>
      </p:sp>
      <p:sp>
        <p:nvSpPr>
          <p:cNvPr id="5" name="Titel"/>
          <p:cNvSpPr>
            <a:spLocks noGrp="1"/>
          </p:cNvSpPr>
          <p:nvPr>
            <p:ph type="title" hasCustomPrompt="1"/>
          </p:nvPr>
        </p:nvSpPr>
        <p:spPr>
          <a:xfrm>
            <a:off x="647700" y="2668141"/>
            <a:ext cx="4747260" cy="984885"/>
          </a:xfrm>
          <a:prstGeom prst="rect">
            <a:avLst/>
          </a:prstGeom>
        </p:spPr>
        <p:txBody>
          <a:bodyPr anchor="t" anchorCtr="0">
            <a:spAutoFit/>
          </a:bodyPr>
          <a:lstStyle>
            <a:lvl1pPr marL="803275" indent="-803275" algn="l">
              <a:tabLst>
                <a:tab pos="1168400" algn="l"/>
              </a:tabLst>
              <a:defRPr sz="3200" b="1" i="0">
                <a:solidFill>
                  <a:schemeClr val="bg1"/>
                </a:solidFill>
                <a:latin typeface="Calibri"/>
                <a:cs typeface="Calibri"/>
              </a:defRPr>
            </a:lvl1pPr>
          </a:lstStyle>
          <a:p>
            <a:r>
              <a:rPr lang="en-US" dirty="0"/>
              <a:t>A.	</a:t>
            </a:r>
            <a:r>
              <a:rPr lang="en-US" dirty="0" err="1"/>
              <a:t>Überschrift</a:t>
            </a:r>
            <a:r>
              <a:rPr lang="en-US" dirty="0"/>
              <a:t> </a:t>
            </a:r>
            <a:r>
              <a:rPr lang="en-US" dirty="0" err="1"/>
              <a:t>Powerpoint-Folie</a:t>
            </a:r>
            <a:endParaRPr lang="en-US" dirty="0"/>
          </a:p>
        </p:txBody>
      </p:sp>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spTree>
    <p:extLst>
      <p:ext uri="{BB962C8B-B14F-4D97-AF65-F5344CB8AC3E}">
        <p14:creationId xmlns:p14="http://schemas.microsoft.com/office/powerpoint/2010/main" val="295144511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Fußzeilenplatzhalter 8"/>
          <p:cNvSpPr>
            <a:spLocks noGrp="1"/>
          </p:cNvSpPr>
          <p:nvPr>
            <p:ph type="ftr" sz="quarter" idx="12"/>
          </p:nvPr>
        </p:nvSpPr>
        <p:spPr/>
        <p:txBody>
          <a:bodyPr/>
          <a:lstStyle/>
          <a:p>
            <a:r>
              <a:rPr lang="en-US"/>
              <a:t>Strategy "Champion 2022" | 9th Steering Committee | September 20, 2016</a:t>
            </a:r>
            <a:endParaRPr lang="en-US" dirty="0"/>
          </a:p>
        </p:txBody>
      </p:sp>
    </p:spTree>
    <p:extLst>
      <p:ext uri="{BB962C8B-B14F-4D97-AF65-F5344CB8AC3E}">
        <p14:creationId xmlns:p14="http://schemas.microsoft.com/office/powerpoint/2010/main" val="12758544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6" y="389470"/>
            <a:ext cx="8074557" cy="640498"/>
          </a:xfrm>
          <a:prstGeom prst="rect">
            <a:avLst/>
          </a:prstGeom>
        </p:spPr>
        <p:txBody>
          <a:bodyPr lIns="91418" tIns="45710" rIns="91418" bIns="45710" anchor="t" anchorCtr="0"/>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hasCustomPrompt="1"/>
          </p:nvPr>
        </p:nvSpPr>
        <p:spPr>
          <a:xfrm>
            <a:off x="561446" y="1131684"/>
            <a:ext cx="8066089" cy="4738600"/>
          </a:xfrm>
          <a:prstGeom prst="rect">
            <a:avLst/>
          </a:prstGeom>
        </p:spPr>
        <p:txBody>
          <a:bodyPr vert="horz" lIns="91418" tIns="45710" rIns="91418" bIns="45710"/>
          <a:lstStyle>
            <a:lvl1pPr marL="0" indent="0">
              <a:lnSpc>
                <a:spcPts val="2400"/>
              </a:lnSpc>
              <a:spcBef>
                <a:spcPts val="550"/>
              </a:spcBef>
              <a:buFontTx/>
              <a:buNone/>
              <a:defRPr sz="2000">
                <a:solidFill>
                  <a:schemeClr val="tx2">
                    <a:lumMod val="60000"/>
                    <a:lumOff val="40000"/>
                  </a:schemeClr>
                </a:solidFill>
                <a:latin typeface="Calibri"/>
                <a:cs typeface="Calibri"/>
              </a:defRPr>
            </a:lvl1pPr>
            <a:lvl2pPr marL="177758" indent="-177758">
              <a:lnSpc>
                <a:spcPts val="2400"/>
              </a:lnSpc>
              <a:spcBef>
                <a:spcPts val="550"/>
              </a:spcBef>
              <a:buClr>
                <a:srgbClr val="003D6A"/>
              </a:buClr>
              <a:buFont typeface="Wingdings" panose="05000000000000000000" pitchFamily="2" charset="2"/>
              <a:buChar char="§"/>
              <a:defRPr sz="1800">
                <a:solidFill>
                  <a:schemeClr val="tx1">
                    <a:lumMod val="75000"/>
                    <a:lumOff val="25000"/>
                  </a:schemeClr>
                </a:solidFill>
                <a:latin typeface="Calibri"/>
                <a:cs typeface="Calibri"/>
              </a:defRPr>
            </a:lvl2pPr>
            <a:lvl3pPr marL="447675" indent="-180975">
              <a:buFont typeface="Wingdings" panose="05000000000000000000" pitchFamily="2" charset="2"/>
              <a:buChar char="§"/>
              <a:defRPr sz="1600">
                <a:solidFill>
                  <a:schemeClr val="tx2">
                    <a:lumMod val="75000"/>
                  </a:schemeClr>
                </a:solidFill>
                <a:latin typeface="Calibri" panose="020F0502020204030204" pitchFamily="34" charset="0"/>
              </a:defRPr>
            </a:lvl3pPr>
          </a:lstStyle>
          <a:p>
            <a:pPr lvl="0"/>
            <a:r>
              <a:rPr lang="de-DE" dirty="0" smtClean="0"/>
              <a:t>Mastertextformat bearbeiten</a:t>
            </a:r>
          </a:p>
          <a:p>
            <a:pPr lvl="1"/>
            <a:r>
              <a:rPr lang="de-DE" dirty="0" smtClean="0"/>
              <a:t>Zweite Ebene</a:t>
            </a:r>
          </a:p>
          <a:p>
            <a:pPr lvl="2"/>
            <a:r>
              <a:rPr lang="de-DE" dirty="0" smtClean="0"/>
              <a:t>Dritte Ebene</a:t>
            </a:r>
          </a:p>
        </p:txBody>
      </p:sp>
      <p:sp>
        <p:nvSpPr>
          <p:cNvPr id="5" name="Fußzeilenplatzhalter 8"/>
          <p:cNvSpPr>
            <a:spLocks noGrp="1"/>
          </p:cNvSpPr>
          <p:nvPr userDrawn="1">
            <p:ph type="ftr" sz="quarter" idx="12"/>
          </p:nvPr>
        </p:nvSpPr>
        <p:spPr>
          <a:xfrm>
            <a:off x="752475" y="6430699"/>
            <a:ext cx="5962650" cy="365125"/>
          </a:xfrm>
        </p:spPr>
        <p:txBody>
          <a:bodyPr/>
          <a:lstStyle>
            <a:lvl1pPr>
              <a:defRPr/>
            </a:lvl1pPr>
          </a:lstStyle>
          <a:p>
            <a:pPr algn="l"/>
            <a:r>
              <a:rPr lang="de-DE" dirty="0" smtClean="0">
                <a:solidFill>
                  <a:prstClr val="white"/>
                </a:solidFill>
              </a:rPr>
              <a:t>HMI 2017</a:t>
            </a:r>
          </a:p>
        </p:txBody>
      </p:sp>
    </p:spTree>
    <p:extLst>
      <p:ext uri="{BB962C8B-B14F-4D97-AF65-F5344CB8AC3E}">
        <p14:creationId xmlns:p14="http://schemas.microsoft.com/office/powerpoint/2010/main" val="2313007838"/>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6" y="389470"/>
            <a:ext cx="8074557" cy="960702"/>
          </a:xfrm>
          <a:prstGeom prst="rect">
            <a:avLst/>
          </a:prstGeom>
        </p:spPr>
        <p:txBody>
          <a:bodyPr lIns="91418" tIns="45710" rIns="91418" bIns="45710" anchor="t" anchorCtr="0"/>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hasCustomPrompt="1"/>
          </p:nvPr>
        </p:nvSpPr>
        <p:spPr>
          <a:xfrm>
            <a:off x="569913" y="1604436"/>
            <a:ext cx="8066089" cy="4279899"/>
          </a:xfrm>
          <a:prstGeom prst="rect">
            <a:avLst/>
          </a:prstGeom>
        </p:spPr>
        <p:txBody>
          <a:bodyPr vert="horz" lIns="91418" tIns="45710" rIns="91418" bIns="45710"/>
          <a:lstStyle>
            <a:lvl1pPr>
              <a:defRPr lang="de-DE" sz="2000" dirty="0" smtClean="0">
                <a:solidFill>
                  <a:schemeClr val="tx2">
                    <a:lumMod val="60000"/>
                    <a:lumOff val="40000"/>
                  </a:schemeClr>
                </a:solidFill>
                <a:latin typeface="Calibri"/>
                <a:cs typeface="Calibri"/>
              </a:defRPr>
            </a:lvl1pPr>
            <a:lvl2pPr marL="177758" marR="0" indent="-177758" algn="l" defTabSz="457090" rtl="0" eaLnBrk="1" fontAlgn="auto" latinLnBrk="0" hangingPunct="1">
              <a:lnSpc>
                <a:spcPts val="2400"/>
              </a:lnSpc>
              <a:spcBef>
                <a:spcPts val="550"/>
              </a:spcBef>
              <a:spcAft>
                <a:spcPts val="0"/>
              </a:spcAft>
              <a:buClr>
                <a:srgbClr val="003D6A"/>
              </a:buClr>
              <a:buSzTx/>
              <a:buFont typeface="Wingdings" panose="05000000000000000000" pitchFamily="2" charset="2"/>
              <a:buChar char="§"/>
              <a:tabLst/>
              <a:defRPr lang="de-DE" sz="1800" dirty="0" smtClean="0">
                <a:solidFill>
                  <a:schemeClr val="tx1">
                    <a:lumMod val="75000"/>
                    <a:lumOff val="25000"/>
                  </a:schemeClr>
                </a:solidFill>
                <a:latin typeface="Calibri"/>
                <a:cs typeface="Calibri"/>
              </a:defRPr>
            </a:lvl2pPr>
            <a:lvl3pPr marL="533400" indent="431800">
              <a:defRPr sz="1600"/>
            </a:lvl3pPr>
          </a:lstStyle>
          <a:p>
            <a:pPr marL="0" lvl="0" indent="0">
              <a:lnSpc>
                <a:spcPts val="2400"/>
              </a:lnSpc>
              <a:spcBef>
                <a:spcPts val="550"/>
              </a:spcBef>
              <a:buFontTx/>
              <a:buNone/>
            </a:pPr>
            <a:r>
              <a:rPr lang="de-DE" dirty="0" smtClean="0"/>
              <a:t>Mastertextformat bearbeiten</a:t>
            </a:r>
          </a:p>
          <a:p>
            <a:pPr marL="177758" lvl="1" indent="-177758">
              <a:lnSpc>
                <a:spcPts val="2400"/>
              </a:lnSpc>
              <a:spcBef>
                <a:spcPts val="550"/>
              </a:spcBef>
              <a:buClr>
                <a:srgbClr val="003D6A"/>
              </a:buClr>
              <a:buFont typeface="Wingdings" panose="05000000000000000000" pitchFamily="2" charset="2"/>
              <a:buChar char="§"/>
            </a:pPr>
            <a:r>
              <a:rPr lang="de-DE" dirty="0" smtClean="0"/>
              <a:t>Zweite Ebene</a:t>
            </a:r>
          </a:p>
          <a:p>
            <a:pPr marL="1142726" marR="0" lvl="2" indent="-177758" algn="l" defTabSz="457090" rtl="0" eaLnBrk="1" fontAlgn="auto" latinLnBrk="0" hangingPunct="1">
              <a:lnSpc>
                <a:spcPts val="2400"/>
              </a:lnSpc>
              <a:spcBef>
                <a:spcPts val="550"/>
              </a:spcBef>
              <a:spcAft>
                <a:spcPts val="0"/>
              </a:spcAft>
              <a:buClr>
                <a:srgbClr val="003D6A"/>
              </a:buClr>
              <a:buSzTx/>
              <a:buFont typeface="Wingdings" panose="05000000000000000000" pitchFamily="2" charset="2"/>
              <a:buChar char="§"/>
              <a:tabLst/>
              <a:defRPr/>
            </a:pPr>
            <a:r>
              <a:rPr lang="de-DE" dirty="0" smtClean="0"/>
              <a:t>Dritte Ebene</a:t>
            </a:r>
          </a:p>
          <a:p>
            <a:pPr marL="177758" lvl="1" indent="-177758">
              <a:lnSpc>
                <a:spcPts val="2400"/>
              </a:lnSpc>
              <a:spcBef>
                <a:spcPts val="550"/>
              </a:spcBef>
              <a:buClr>
                <a:srgbClr val="003D6A"/>
              </a:buClr>
              <a:buFont typeface="Wingdings" panose="05000000000000000000" pitchFamily="2" charset="2"/>
              <a:buChar char="§"/>
            </a:pPr>
            <a:endParaRPr lang="de-DE" dirty="0" smtClean="0"/>
          </a:p>
        </p:txBody>
      </p:sp>
      <p:sp>
        <p:nvSpPr>
          <p:cNvPr id="9" name="Fußzeilenplatzhalter 8"/>
          <p:cNvSpPr>
            <a:spLocks noGrp="1"/>
          </p:cNvSpPr>
          <p:nvPr>
            <p:ph type="ftr" sz="quarter" idx="12"/>
          </p:nvPr>
        </p:nvSpPr>
        <p:spPr/>
        <p:txBody>
          <a:bodyPr/>
          <a:lstStyle>
            <a:lvl1pPr>
              <a:defRPr/>
            </a:lvl1pPr>
          </a:lstStyle>
          <a:p>
            <a:pPr algn="l"/>
            <a:r>
              <a:rPr lang="de-DE" dirty="0" smtClean="0">
                <a:solidFill>
                  <a:prstClr val="white"/>
                </a:solidFill>
              </a:rPr>
              <a:t>HMI 2017</a:t>
            </a:r>
            <a:endParaRPr lang="de-DE" dirty="0">
              <a:solidFill>
                <a:prstClr val="white"/>
              </a:solidFill>
            </a:endParaRPr>
          </a:p>
        </p:txBody>
      </p:sp>
    </p:spTree>
    <p:extLst>
      <p:ext uri="{BB962C8B-B14F-4D97-AF65-F5344CB8AC3E}">
        <p14:creationId xmlns:p14="http://schemas.microsoft.com/office/powerpoint/2010/main" val="349710386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uer Hintergrund">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6"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bg1"/>
                </a:solidFill>
                <a:latin typeface="Calibri"/>
                <a:cs typeface="Calibri"/>
              </a:defRPr>
            </a:lvl1pPr>
            <a:lvl2pPr marL="177758" indent="-177758">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pic>
        <p:nvPicPr>
          <p:cNvPr id="11" name="Grafik 10" descr="70JAHRElogoSCHUNKRGB_DE_weiss.png"/>
          <p:cNvPicPr>
            <a:picLocks noChangeAspect="1"/>
          </p:cNvPicPr>
          <p:nvPr userDrawn="1"/>
        </p:nvPicPr>
        <p:blipFill>
          <a:blip r:embed="rId3"/>
          <a:stretch>
            <a:fillRect/>
          </a:stretch>
        </p:blipFill>
        <p:spPr>
          <a:xfrm>
            <a:off x="7649900" y="5565024"/>
            <a:ext cx="720000" cy="480303"/>
          </a:xfrm>
          <a:prstGeom prst="rect">
            <a:avLst/>
          </a:prstGeom>
        </p:spPr>
      </p:pic>
      <p:sp>
        <p:nvSpPr>
          <p:cNvPr id="5" name="Titel 1"/>
          <p:cNvSpPr>
            <a:spLocks noGrp="1"/>
          </p:cNvSpPr>
          <p:nvPr>
            <p:ph type="title" hasCustomPrompt="1"/>
          </p:nvPr>
        </p:nvSpPr>
        <p:spPr>
          <a:xfrm>
            <a:off x="561446" y="389470"/>
            <a:ext cx="8074557" cy="960702"/>
          </a:xfrm>
          <a:prstGeom prst="rect">
            <a:avLst/>
          </a:prstGeom>
        </p:spPr>
        <p:txBody>
          <a:bodyPr lIns="91418" tIns="45710" rIns="91418" bIns="45710" anchor="t" anchorCtr="0"/>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sp>
        <p:nvSpPr>
          <p:cNvPr id="8" name="Fußzeilenplatzhalter 8"/>
          <p:cNvSpPr>
            <a:spLocks noGrp="1"/>
          </p:cNvSpPr>
          <p:nvPr userDrawn="1">
            <p:ph type="ftr" sz="quarter" idx="12"/>
          </p:nvPr>
        </p:nvSpPr>
        <p:spPr>
          <a:xfrm>
            <a:off x="752475" y="6430699"/>
            <a:ext cx="5962650" cy="365125"/>
          </a:xfrm>
        </p:spPr>
        <p:txBody>
          <a:bodyPr/>
          <a:lstStyle/>
          <a:p>
            <a:pPr algn="l"/>
            <a:endParaRPr lang="de-DE" dirty="0" smtClean="0">
              <a:solidFill>
                <a:prstClr val="white"/>
              </a:solidFill>
            </a:endParaRPr>
          </a:p>
        </p:txBody>
      </p:sp>
    </p:spTree>
    <p:extLst>
      <p:ext uri="{BB962C8B-B14F-4D97-AF65-F5344CB8AC3E}">
        <p14:creationId xmlns:p14="http://schemas.microsoft.com/office/powerpoint/2010/main" val="3705032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5" name="Titel 1"/>
          <p:cNvSpPr>
            <a:spLocks noGrp="1"/>
          </p:cNvSpPr>
          <p:nvPr>
            <p:ph type="title" hasCustomPrompt="1"/>
          </p:nvPr>
        </p:nvSpPr>
        <p:spPr>
          <a:xfrm>
            <a:off x="561446" y="389470"/>
            <a:ext cx="8074557" cy="960702"/>
          </a:xfrm>
          <a:prstGeom prst="rect">
            <a:avLst/>
          </a:prstGeom>
        </p:spPr>
        <p:txBody>
          <a:bodyPr lIns="91418" tIns="45710" rIns="91418" bIns="45710" anchor="t" anchorCtr="0"/>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6"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bg1"/>
                </a:solidFill>
                <a:latin typeface="Calibri"/>
                <a:cs typeface="Calibri"/>
              </a:defRPr>
            </a:lvl1pPr>
            <a:lvl2pPr marL="177758" indent="-177758">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sp>
        <p:nvSpPr>
          <p:cNvPr id="18" name="Fußzeilenplatzhalter 17"/>
          <p:cNvSpPr>
            <a:spLocks noGrp="1"/>
          </p:cNvSpPr>
          <p:nvPr>
            <p:ph type="ftr" sz="quarter" idx="12"/>
          </p:nvPr>
        </p:nvSpPr>
        <p:spPr/>
        <p:txBody>
          <a:bodyPr/>
          <a:lstStyle/>
          <a:p>
            <a:pPr algn="l"/>
            <a:endParaRPr lang="de-DE" dirty="0">
              <a:solidFill>
                <a:prstClr val="white"/>
              </a:solidFill>
            </a:endParaRPr>
          </a:p>
        </p:txBody>
      </p:sp>
      <p:sp>
        <p:nvSpPr>
          <p:cNvPr id="7"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269583017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4" name="Rechteck 3"/>
          <p:cNvSpPr/>
          <p:nvPr userDrawn="1"/>
        </p:nvSpPr>
        <p:spPr>
          <a:xfrm>
            <a:off x="0" y="0"/>
            <a:ext cx="9144000"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endParaRPr lang="de-DE" dirty="0">
              <a:solidFill>
                <a:prstClr val="white"/>
              </a:solidFill>
            </a:endParaRPr>
          </a:p>
        </p:txBody>
      </p:sp>
      <p:pic>
        <p:nvPicPr>
          <p:cNvPr id="5" name="Bild 6" descr="LOGOBALKEN_NEU.png"/>
          <p:cNvPicPr>
            <a:picLocks noChangeAspect="1"/>
          </p:cNvPicPr>
          <p:nvPr userDrawn="1"/>
        </p:nvPicPr>
        <p:blipFill>
          <a:blip r:embed="rId2" cstate="print"/>
          <a:srcRect/>
          <a:stretch>
            <a:fillRect/>
          </a:stretch>
        </p:blipFill>
        <p:spPr bwMode="auto">
          <a:xfrm>
            <a:off x="0" y="330200"/>
            <a:ext cx="9144000" cy="1585913"/>
          </a:xfrm>
          <a:prstGeom prst="rect">
            <a:avLst/>
          </a:prstGeom>
          <a:noFill/>
          <a:ln w="9525">
            <a:noFill/>
            <a:miter lim="800000"/>
            <a:headEnd/>
            <a:tailEnd/>
          </a:ln>
        </p:spPr>
      </p:pic>
      <p:sp>
        <p:nvSpPr>
          <p:cNvPr id="2" name="Titel 1"/>
          <p:cNvSpPr>
            <a:spLocks noGrp="1"/>
          </p:cNvSpPr>
          <p:nvPr>
            <p:ph type="title"/>
          </p:nvPr>
        </p:nvSpPr>
        <p:spPr>
          <a:xfrm>
            <a:off x="533398" y="3397777"/>
            <a:ext cx="8229600" cy="717023"/>
          </a:xfrm>
          <a:prstGeom prst="rect">
            <a:avLst/>
          </a:prstGeom>
          <a:ln>
            <a:noFill/>
          </a:ln>
        </p:spPr>
        <p:txBody>
          <a:bodyPr/>
          <a:lstStyle>
            <a:lvl1pPr algn="l">
              <a:defRPr sz="4000" b="1" i="0">
                <a:solidFill>
                  <a:schemeClr val="bg1"/>
                </a:solidFill>
                <a:latin typeface="+mj-lt"/>
              </a:defRPr>
            </a:lvl1pPr>
          </a:lstStyle>
          <a:p>
            <a:r>
              <a:rPr lang="de-DE" smtClean="0"/>
              <a:t>Titelmasterformat durch Klicken bearbeiten</a:t>
            </a:r>
            <a:endParaRPr lang="de-DE" dirty="0"/>
          </a:p>
        </p:txBody>
      </p:sp>
      <p:sp>
        <p:nvSpPr>
          <p:cNvPr id="10" name="Textplatzhalter 9"/>
          <p:cNvSpPr>
            <a:spLocks noGrp="1"/>
          </p:cNvSpPr>
          <p:nvPr>
            <p:ph type="body" sz="quarter" idx="10"/>
          </p:nvPr>
        </p:nvSpPr>
        <p:spPr>
          <a:xfrm>
            <a:off x="558809" y="4055531"/>
            <a:ext cx="5333999" cy="406400"/>
          </a:xfrm>
          <a:prstGeom prst="rect">
            <a:avLst/>
          </a:prstGeom>
          <a:ln>
            <a:noFill/>
          </a:ln>
        </p:spPr>
        <p:txBody>
          <a:bodyPr vert="horz"/>
          <a:lstStyle>
            <a:lvl1pPr marL="0" indent="0">
              <a:buNone/>
              <a:defRPr sz="2000">
                <a:solidFill>
                  <a:srgbClr val="FFFFFF"/>
                </a:solidFill>
              </a:defRPr>
            </a:lvl1pPr>
          </a:lstStyle>
          <a:p>
            <a:pPr lvl="0"/>
            <a:r>
              <a:rPr lang="de-DE" smtClean="0"/>
              <a:t>Textmasterformate durch Klicken bearbeiten</a:t>
            </a:r>
          </a:p>
        </p:txBody>
      </p:sp>
    </p:spTree>
    <p:extLst>
      <p:ext uri="{BB962C8B-B14F-4D97-AF65-F5344CB8AC3E}">
        <p14:creationId xmlns:p14="http://schemas.microsoft.com/office/powerpoint/2010/main" val="351612891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a:srcRect/>
          <a:stretch>
            <a:fillRect/>
          </a:stretch>
        </p:blipFill>
        <p:spPr bwMode="auto">
          <a:xfrm>
            <a:off x="0" y="0"/>
            <a:ext cx="9144000" cy="6863379"/>
          </a:xfrm>
          <a:prstGeom prst="rect">
            <a:avLst/>
          </a:prstGeom>
          <a:noFill/>
        </p:spPr>
      </p:pic>
    </p:spTree>
    <p:extLst>
      <p:ext uri="{BB962C8B-B14F-4D97-AF65-F5344CB8AC3E}">
        <p14:creationId xmlns:p14="http://schemas.microsoft.com/office/powerpoint/2010/main" val="2025206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628650" y="6356351"/>
            <a:ext cx="2057400" cy="365125"/>
          </a:xfrm>
          <a:prstGeom prst="rect">
            <a:avLst/>
          </a:prstGeom>
        </p:spPr>
        <p:txBody>
          <a:bodyPr/>
          <a:lstStyle/>
          <a:p>
            <a:pPr defTabSz="457090" fontAlgn="auto">
              <a:spcBef>
                <a:spcPts val="0"/>
              </a:spcBef>
              <a:spcAft>
                <a:spcPts val="0"/>
              </a:spcAft>
            </a:pPr>
            <a:endParaRPr lang="de-DE" dirty="0">
              <a:solidFill>
                <a:prstClr val="black"/>
              </a:solidFill>
              <a:latin typeface="Calibri"/>
            </a:endParaRPr>
          </a:p>
        </p:txBody>
      </p:sp>
      <p:sp>
        <p:nvSpPr>
          <p:cNvPr id="5" name="Fußzeilenplatzhalter 4"/>
          <p:cNvSpPr>
            <a:spLocks noGrp="1"/>
          </p:cNvSpPr>
          <p:nvPr>
            <p:ph type="ftr" sz="quarter" idx="11"/>
          </p:nvPr>
        </p:nvSpPr>
        <p:spPr/>
        <p:txBody>
          <a:bodyPr/>
          <a:lstStyle/>
          <a:p>
            <a:endParaRPr lang="de-DE" dirty="0">
              <a:solidFill>
                <a:prstClr val="white"/>
              </a:solidFill>
            </a:endParaRPr>
          </a:p>
        </p:txBody>
      </p:sp>
      <p:sp>
        <p:nvSpPr>
          <p:cNvPr id="6" name="Foliennummernplatzhalter 5"/>
          <p:cNvSpPr>
            <a:spLocks noGrp="1"/>
          </p:cNvSpPr>
          <p:nvPr>
            <p:ph type="sldNum" sz="quarter" idx="12"/>
          </p:nvPr>
        </p:nvSpPr>
        <p:spPr>
          <a:xfrm>
            <a:off x="6457950" y="6356351"/>
            <a:ext cx="2057400" cy="365125"/>
          </a:xfrm>
          <a:prstGeom prst="rect">
            <a:avLst/>
          </a:prstGeom>
        </p:spPr>
        <p:txBody>
          <a:bodyPr/>
          <a:lstStyle/>
          <a:p>
            <a:pPr defTabSz="457090" fontAlgn="auto">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608244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4" name="Rechteck 3"/>
          <p:cNvSpPr/>
          <p:nvPr userDrawn="1"/>
        </p:nvSpPr>
        <p:spPr>
          <a:xfrm>
            <a:off x="0" y="0"/>
            <a:ext cx="9144000"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dirty="0">
              <a:solidFill>
                <a:prstClr val="white"/>
              </a:solidFill>
            </a:endParaRPr>
          </a:p>
        </p:txBody>
      </p:sp>
      <p:pic>
        <p:nvPicPr>
          <p:cNvPr id="5" name="Bild 6" descr="LOGOBALKEN_NEU.png"/>
          <p:cNvPicPr>
            <a:picLocks noChangeAspect="1"/>
          </p:cNvPicPr>
          <p:nvPr userDrawn="1"/>
        </p:nvPicPr>
        <p:blipFill>
          <a:blip r:embed="rId2" cstate="print"/>
          <a:srcRect/>
          <a:stretch>
            <a:fillRect/>
          </a:stretch>
        </p:blipFill>
        <p:spPr bwMode="auto">
          <a:xfrm>
            <a:off x="0" y="330200"/>
            <a:ext cx="9144000" cy="1585913"/>
          </a:xfrm>
          <a:prstGeom prst="rect">
            <a:avLst/>
          </a:prstGeom>
          <a:noFill/>
          <a:ln w="9525">
            <a:noFill/>
            <a:miter lim="800000"/>
            <a:headEnd/>
            <a:tailEnd/>
          </a:ln>
        </p:spPr>
      </p:pic>
      <p:sp>
        <p:nvSpPr>
          <p:cNvPr id="2" name="Titel 1"/>
          <p:cNvSpPr>
            <a:spLocks noGrp="1"/>
          </p:cNvSpPr>
          <p:nvPr>
            <p:ph type="title"/>
          </p:nvPr>
        </p:nvSpPr>
        <p:spPr>
          <a:xfrm>
            <a:off x="533398" y="3397777"/>
            <a:ext cx="8229600" cy="717023"/>
          </a:xfrm>
          <a:prstGeom prst="rect">
            <a:avLst/>
          </a:prstGeom>
          <a:ln>
            <a:noFill/>
          </a:ln>
        </p:spPr>
        <p:txBody>
          <a:bodyPr/>
          <a:lstStyle>
            <a:lvl1pPr algn="l">
              <a:defRPr sz="4000" b="1" i="0">
                <a:solidFill>
                  <a:schemeClr val="bg1"/>
                </a:solidFill>
                <a:latin typeface="+mj-lt"/>
              </a:defRPr>
            </a:lvl1pPr>
          </a:lstStyle>
          <a:p>
            <a:r>
              <a:rPr lang="de-DE" smtClean="0"/>
              <a:t>Titelmasterformat durch Klicken bearbeiten</a:t>
            </a:r>
            <a:endParaRPr lang="de-DE" dirty="0"/>
          </a:p>
        </p:txBody>
      </p:sp>
      <p:sp>
        <p:nvSpPr>
          <p:cNvPr id="10" name="Textplatzhalter 9"/>
          <p:cNvSpPr>
            <a:spLocks noGrp="1"/>
          </p:cNvSpPr>
          <p:nvPr>
            <p:ph type="body" sz="quarter" idx="10"/>
          </p:nvPr>
        </p:nvSpPr>
        <p:spPr>
          <a:xfrm>
            <a:off x="558809" y="4055531"/>
            <a:ext cx="5333999" cy="406400"/>
          </a:xfrm>
          <a:prstGeom prst="rect">
            <a:avLst/>
          </a:prstGeom>
          <a:ln>
            <a:noFill/>
          </a:ln>
        </p:spPr>
        <p:txBody>
          <a:bodyPr vert="horz"/>
          <a:lstStyle>
            <a:lvl1pPr marL="0" indent="0">
              <a:buNone/>
              <a:defRPr sz="2000">
                <a:solidFill>
                  <a:srgbClr val="FFFFFF"/>
                </a:solidFill>
              </a:defRPr>
            </a:lvl1pPr>
          </a:lstStyle>
          <a:p>
            <a:pPr lvl="0"/>
            <a:r>
              <a:rPr lang="de-DE" smtClean="0"/>
              <a:t>Textmasterformate durch Klicken bearbeiten</a:t>
            </a:r>
          </a:p>
        </p:txBody>
      </p:sp>
    </p:spTree>
    <p:extLst>
      <p:ext uri="{BB962C8B-B14F-4D97-AF65-F5344CB8AC3E}">
        <p14:creationId xmlns:p14="http://schemas.microsoft.com/office/powerpoint/2010/main" val="171789305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97982559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eißer Hintergr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6" y="389470"/>
            <a:ext cx="8074557" cy="515694"/>
          </a:xfrm>
          <a:prstGeom prst="rect">
            <a:avLst/>
          </a:prstGeom>
        </p:spPr>
        <p:txBody>
          <a:bodyPr lIns="91418" tIns="45710" rIns="91418" bIns="45710"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3" y="1080656"/>
            <a:ext cx="8066089" cy="4803680"/>
          </a:xfrm>
          <a:prstGeom prst="rect">
            <a:avLst/>
          </a:prstGeom>
        </p:spPr>
        <p:txBody>
          <a:bodyPr vert="horz" lIns="91418" tIns="45710" rIns="91418" bIns="45710"/>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758" indent="-177758">
              <a:lnSpc>
                <a:spcPts val="2400"/>
              </a:lnSpc>
              <a:spcBef>
                <a:spcPts val="550"/>
              </a:spcBef>
              <a:buClr>
                <a:srgbClr val="003D6A"/>
              </a:buClr>
              <a:buFont typeface="Wingdings" panose="05000000000000000000" pitchFamily="2" charset="2"/>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5" name="Fußzeilenplatzhalter 8"/>
          <p:cNvSpPr>
            <a:spLocks noGrp="1"/>
          </p:cNvSpPr>
          <p:nvPr userDrawn="1">
            <p:ph type="ftr" sz="quarter" idx="12"/>
          </p:nvPr>
        </p:nvSpPr>
        <p:spPr>
          <a:xfrm>
            <a:off x="752475" y="6430699"/>
            <a:ext cx="5962650" cy="365125"/>
          </a:xfrm>
        </p:spPr>
        <p:txBody>
          <a:bodyPr/>
          <a:lstStyle/>
          <a:p>
            <a:pPr algn="l"/>
            <a:r>
              <a:rPr lang="de-DE" smtClean="0">
                <a:solidFill>
                  <a:prstClr val="white"/>
                </a:solidFill>
              </a:rPr>
              <a:t>Monatsabschlussmeeting Mrz 2016</a:t>
            </a:r>
            <a:endParaRPr lang="de-DE" dirty="0" smtClean="0">
              <a:solidFill>
                <a:prstClr val="white"/>
              </a:solidFill>
            </a:endParaRPr>
          </a:p>
        </p:txBody>
      </p:sp>
    </p:spTree>
    <p:extLst>
      <p:ext uri="{BB962C8B-B14F-4D97-AF65-F5344CB8AC3E}">
        <p14:creationId xmlns:p14="http://schemas.microsoft.com/office/powerpoint/2010/main" val="1023314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eißer Hintergrund ohne 70 Jahr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rgbClr val="00446B"/>
                </a:solidFill>
                <a:latin typeface="Calibri"/>
                <a:cs typeface="Calibri"/>
              </a:defRPr>
            </a:lvl1pPr>
          </a:lstStyle>
          <a:p>
            <a:r>
              <a:rPr lang="de-DE" dirty="0" smtClean="0"/>
              <a:t>Überschrift Powerpoint-Folie</a:t>
            </a:r>
            <a:endParaRPr lang="de-DE" dirty="0"/>
          </a:p>
        </p:txBody>
      </p:sp>
      <p:sp>
        <p:nvSpPr>
          <p:cNvPr id="15"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tx1">
                    <a:lumMod val="75000"/>
                    <a:lumOff val="25000"/>
                  </a:schemeClr>
                </a:solidFill>
                <a:latin typeface="Calibri"/>
                <a:cs typeface="Calibri"/>
              </a:defRPr>
            </a:lvl1pPr>
            <a:lvl2pPr marL="177758" indent="-177758">
              <a:lnSpc>
                <a:spcPts val="2400"/>
              </a:lnSpc>
              <a:spcBef>
                <a:spcPts val="550"/>
              </a:spcBef>
              <a:buClr>
                <a:srgbClr val="003D6A"/>
              </a:buClr>
              <a:buFont typeface="Arial"/>
              <a:buChar char="•"/>
              <a:defRPr sz="2000">
                <a:solidFill>
                  <a:schemeClr val="tx1">
                    <a:lumMod val="75000"/>
                    <a:lumOff val="25000"/>
                  </a:schemeClr>
                </a:solidFill>
                <a:latin typeface="Calibri"/>
                <a:cs typeface="Calibri"/>
              </a:defRPr>
            </a:lvl2pPr>
          </a:lstStyle>
          <a:p>
            <a:pPr lvl="0"/>
            <a:r>
              <a:rPr lang="de-DE" dirty="0" smtClean="0"/>
              <a:t>Mastertextformat bearbeiten</a:t>
            </a:r>
          </a:p>
          <a:p>
            <a:pPr lvl="1"/>
            <a:r>
              <a:rPr lang="de-DE" dirty="0" smtClean="0"/>
              <a:t>Zweite Ebene</a:t>
            </a:r>
          </a:p>
        </p:txBody>
      </p:sp>
      <p:sp>
        <p:nvSpPr>
          <p:cNvPr id="9" name="Fußzeilenplatzhalter 8"/>
          <p:cNvSpPr>
            <a:spLocks noGrp="1"/>
          </p:cNvSpPr>
          <p:nvPr>
            <p:ph type="ftr" sz="quarter" idx="12"/>
          </p:nvPr>
        </p:nvSpPr>
        <p:spPr/>
        <p:txBody>
          <a:bodyPr/>
          <a:lstStyle/>
          <a:p>
            <a:pPr algn="l"/>
            <a:r>
              <a:rPr lang="de-DE" smtClean="0">
                <a:solidFill>
                  <a:prstClr val="white"/>
                </a:solidFill>
              </a:rPr>
              <a:t>Monatsabschlussmeeting Mrz 2016</a:t>
            </a:r>
            <a:endParaRPr lang="de-DE" dirty="0">
              <a:solidFill>
                <a:prstClr val="white"/>
              </a:solidFill>
            </a:endParaRPr>
          </a:p>
        </p:txBody>
      </p:sp>
    </p:spTree>
    <p:extLst>
      <p:ext uri="{BB962C8B-B14F-4D97-AF65-F5344CB8AC3E}">
        <p14:creationId xmlns:p14="http://schemas.microsoft.com/office/powerpoint/2010/main" val="339263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uer Hintergrund">
    <p:spTree>
      <p:nvGrpSpPr>
        <p:cNvPr id="1" name=""/>
        <p:cNvGrpSpPr/>
        <p:nvPr/>
      </p:nvGrpSpPr>
      <p:grpSpPr>
        <a:xfrm>
          <a:off x="0" y="0"/>
          <a:ext cx="0" cy="0"/>
          <a:chOff x="0" y="0"/>
          <a:chExt cx="0" cy="0"/>
        </a:xfrm>
      </p:grpSpPr>
      <p:pic>
        <p:nvPicPr>
          <p:cNvPr id="9" name="Grafik 8"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6"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bg1"/>
                </a:solidFill>
                <a:latin typeface="Calibri"/>
                <a:cs typeface="Calibri"/>
              </a:defRPr>
            </a:lvl1pPr>
            <a:lvl2pPr marL="177758" indent="-177758">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pic>
        <p:nvPicPr>
          <p:cNvPr id="11" name="Grafik 10" descr="70JAHRElogoSCHUNKRGB_DE_weiss.png"/>
          <p:cNvPicPr>
            <a:picLocks noChangeAspect="1"/>
          </p:cNvPicPr>
          <p:nvPr userDrawn="1"/>
        </p:nvPicPr>
        <p:blipFill>
          <a:blip r:embed="rId3"/>
          <a:stretch>
            <a:fillRect/>
          </a:stretch>
        </p:blipFill>
        <p:spPr>
          <a:xfrm>
            <a:off x="7649900" y="5565024"/>
            <a:ext cx="720000" cy="480303"/>
          </a:xfrm>
          <a:prstGeom prst="rect">
            <a:avLst/>
          </a:prstGeom>
        </p:spPr>
      </p:pic>
      <p:sp>
        <p:nvSpPr>
          <p:cNvPr id="5"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7"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sp>
        <p:nvSpPr>
          <p:cNvPr id="8" name="Fußzeilenplatzhalter 8"/>
          <p:cNvSpPr>
            <a:spLocks noGrp="1"/>
          </p:cNvSpPr>
          <p:nvPr userDrawn="1">
            <p:ph type="ftr" sz="quarter" idx="12"/>
          </p:nvPr>
        </p:nvSpPr>
        <p:spPr>
          <a:xfrm>
            <a:off x="752475" y="6430699"/>
            <a:ext cx="5962650" cy="365125"/>
          </a:xfrm>
        </p:spPr>
        <p:txBody>
          <a:bodyPr/>
          <a:lstStyle/>
          <a:p>
            <a:pPr algn="l"/>
            <a:r>
              <a:rPr lang="de-DE" smtClean="0">
                <a:solidFill>
                  <a:prstClr val="white"/>
                </a:solidFill>
              </a:rPr>
              <a:t>Monatsabschlussmeeting Mrz 2016</a:t>
            </a:r>
            <a:endParaRPr lang="de-DE" dirty="0" smtClean="0">
              <a:solidFill>
                <a:prstClr val="white"/>
              </a:solidFill>
            </a:endParaRPr>
          </a:p>
        </p:txBody>
      </p:sp>
    </p:spTree>
    <p:extLst>
      <p:ext uri="{BB962C8B-B14F-4D97-AF65-F5344CB8AC3E}">
        <p14:creationId xmlns:p14="http://schemas.microsoft.com/office/powerpoint/2010/main" val="3554662657"/>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a:stretch>
            <a:fillRect/>
          </a:stretch>
        </p:blipFill>
        <p:spPr>
          <a:xfrm>
            <a:off x="0" y="0"/>
            <a:ext cx="9144000" cy="6858000"/>
          </a:xfrm>
          <a:prstGeom prst="rect">
            <a:avLst/>
          </a:prstGeom>
        </p:spPr>
      </p:pic>
      <p:sp>
        <p:nvSpPr>
          <p:cNvPr id="5" name="Titel 1"/>
          <p:cNvSpPr>
            <a:spLocks noGrp="1"/>
          </p:cNvSpPr>
          <p:nvPr>
            <p:ph type="title" hasCustomPrompt="1"/>
          </p:nvPr>
        </p:nvSpPr>
        <p:spPr>
          <a:xfrm>
            <a:off x="561446" y="389470"/>
            <a:ext cx="8074557" cy="960702"/>
          </a:xfrm>
          <a:prstGeom prst="rect">
            <a:avLst/>
          </a:prstGeom>
        </p:spPr>
        <p:txBody>
          <a:bodyPr lIns="91418" tIns="45710" rIns="91418" bIns="45710" anchor="b"/>
          <a:lstStyle>
            <a:lvl1pPr algn="l">
              <a:defRPr sz="3200" b="1" i="0">
                <a:solidFill>
                  <a:schemeClr val="bg1"/>
                </a:solidFill>
                <a:latin typeface="Calibri"/>
                <a:cs typeface="Calibri"/>
              </a:defRPr>
            </a:lvl1pPr>
          </a:lstStyle>
          <a:p>
            <a:r>
              <a:rPr lang="de-DE" dirty="0" smtClean="0"/>
              <a:t>Überschrift Powerpoint-Folie</a:t>
            </a:r>
            <a:endParaRPr lang="de-DE" dirty="0"/>
          </a:p>
        </p:txBody>
      </p:sp>
      <p:sp>
        <p:nvSpPr>
          <p:cNvPr id="6" name="Inhaltsplatzhalter 14"/>
          <p:cNvSpPr>
            <a:spLocks noGrp="1"/>
          </p:cNvSpPr>
          <p:nvPr>
            <p:ph sz="quarter" idx="10"/>
          </p:nvPr>
        </p:nvSpPr>
        <p:spPr>
          <a:xfrm>
            <a:off x="569913" y="1604436"/>
            <a:ext cx="8066089" cy="4279899"/>
          </a:xfrm>
          <a:prstGeom prst="rect">
            <a:avLst/>
          </a:prstGeom>
        </p:spPr>
        <p:txBody>
          <a:bodyPr vert="horz" lIns="91418" tIns="45710" rIns="91418" bIns="45710"/>
          <a:lstStyle>
            <a:lvl1pPr marL="0" indent="0">
              <a:lnSpc>
                <a:spcPts val="2400"/>
              </a:lnSpc>
              <a:spcBef>
                <a:spcPts val="550"/>
              </a:spcBef>
              <a:buFontTx/>
              <a:buNone/>
              <a:defRPr sz="2000">
                <a:solidFill>
                  <a:schemeClr val="bg1"/>
                </a:solidFill>
                <a:latin typeface="Calibri"/>
                <a:cs typeface="Calibri"/>
              </a:defRPr>
            </a:lvl1pPr>
            <a:lvl2pPr marL="177758" indent="-177758">
              <a:lnSpc>
                <a:spcPts val="2400"/>
              </a:lnSpc>
              <a:spcBef>
                <a:spcPts val="550"/>
              </a:spcBef>
              <a:buClr>
                <a:srgbClr val="003D6A"/>
              </a:buClr>
              <a:buFont typeface="Arial"/>
              <a:buChar char="•"/>
              <a:defRPr sz="2000">
                <a:solidFill>
                  <a:schemeClr val="bg1"/>
                </a:solidFill>
                <a:latin typeface="Calibri"/>
                <a:cs typeface="Calibri"/>
              </a:defRPr>
            </a:lvl2pPr>
          </a:lstStyle>
          <a:p>
            <a:pPr lvl="0"/>
            <a:r>
              <a:rPr lang="de-DE" dirty="0" smtClean="0"/>
              <a:t>Mastertextformat bearbeiten</a:t>
            </a:r>
          </a:p>
          <a:p>
            <a:pPr lvl="1"/>
            <a:r>
              <a:rPr lang="de-DE" dirty="0" smtClean="0"/>
              <a:t>Zweite Ebene</a:t>
            </a:r>
          </a:p>
        </p:txBody>
      </p:sp>
      <p:sp>
        <p:nvSpPr>
          <p:cNvPr id="18" name="Fußzeilenplatzhalter 17"/>
          <p:cNvSpPr>
            <a:spLocks noGrp="1"/>
          </p:cNvSpPr>
          <p:nvPr>
            <p:ph type="ftr" sz="quarter" idx="12"/>
          </p:nvPr>
        </p:nvSpPr>
        <p:spPr/>
        <p:txBody>
          <a:bodyPr/>
          <a:lstStyle/>
          <a:p>
            <a:pPr algn="l"/>
            <a:r>
              <a:rPr lang="de-DE" smtClean="0">
                <a:solidFill>
                  <a:prstClr val="white"/>
                </a:solidFill>
              </a:rPr>
              <a:t>Monatsabschlussmeeting Mrz 2016</a:t>
            </a:r>
            <a:endParaRPr lang="de-DE" dirty="0">
              <a:solidFill>
                <a:prstClr val="white"/>
              </a:solidFill>
            </a:endParaRPr>
          </a:p>
        </p:txBody>
      </p:sp>
      <p:sp>
        <p:nvSpPr>
          <p:cNvPr id="7"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415925115"/>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1027" name="Picture 3" descr="\\Schunk-mk\mkt\Daten\MKT\03_Multimedia\_PPT\PPT_Vorlage_2015\Vorlage_PPT_DE_0515.jpg"/>
          <p:cNvPicPr>
            <a:picLocks noChangeAspect="1" noChangeArrowheads="1"/>
          </p:cNvPicPr>
          <p:nvPr userDrawn="1"/>
        </p:nvPicPr>
        <p:blipFill>
          <a:blip r:embed="rId2"/>
          <a:srcRect/>
          <a:stretch>
            <a:fillRect/>
          </a:stretch>
        </p:blipFill>
        <p:spPr bwMode="auto">
          <a:xfrm>
            <a:off x="0" y="0"/>
            <a:ext cx="9144000" cy="6863379"/>
          </a:xfrm>
          <a:prstGeom prst="rect">
            <a:avLst/>
          </a:prstGeom>
          <a:noFill/>
        </p:spPr>
      </p:pic>
    </p:spTree>
    <p:extLst>
      <p:ext uri="{BB962C8B-B14F-4D97-AF65-F5344CB8AC3E}">
        <p14:creationId xmlns:p14="http://schemas.microsoft.com/office/powerpoint/2010/main" val="56547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elseite">
    <p:spTree>
      <p:nvGrpSpPr>
        <p:cNvPr id="1" name=""/>
        <p:cNvGrpSpPr/>
        <p:nvPr/>
      </p:nvGrpSpPr>
      <p:grpSpPr>
        <a:xfrm>
          <a:off x="0" y="0"/>
          <a:ext cx="0" cy="0"/>
          <a:chOff x="0" y="0"/>
          <a:chExt cx="0" cy="0"/>
        </a:xfrm>
      </p:grpSpPr>
      <p:sp>
        <p:nvSpPr>
          <p:cNvPr id="6" name="Rechteck 5"/>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090" fontAlgn="auto">
              <a:spcBef>
                <a:spcPts val="0"/>
              </a:spcBef>
              <a:spcAft>
                <a:spcPts val="0"/>
              </a:spcAft>
            </a:pPr>
            <a:endParaRPr lang="de-DE">
              <a:solidFill>
                <a:prstClr val="white"/>
              </a:solidFill>
            </a:endParaRPr>
          </a:p>
        </p:txBody>
      </p:sp>
      <p:sp>
        <p:nvSpPr>
          <p:cNvPr id="2" name="Titel 1"/>
          <p:cNvSpPr>
            <a:spLocks noGrp="1"/>
          </p:cNvSpPr>
          <p:nvPr>
            <p:ph type="title" hasCustomPrompt="1"/>
          </p:nvPr>
        </p:nvSpPr>
        <p:spPr>
          <a:xfrm>
            <a:off x="533398" y="3397778"/>
            <a:ext cx="8229600" cy="717022"/>
          </a:xfrm>
          <a:prstGeom prst="rect">
            <a:avLst/>
          </a:prstGeom>
          <a:ln>
            <a:noFill/>
          </a:ln>
        </p:spPr>
        <p:txBody>
          <a:bodyPr/>
          <a:lstStyle>
            <a:lvl1pPr algn="l">
              <a:defRPr sz="4000" b="1" i="0">
                <a:solidFill>
                  <a:schemeClr val="bg1"/>
                </a:solidFill>
                <a:latin typeface="+mj-lt"/>
              </a:defRPr>
            </a:lvl1pPr>
          </a:lstStyle>
          <a:p>
            <a:r>
              <a:rPr lang="de-DE" dirty="0" smtClean="0"/>
              <a:t>Präsentationstitel</a:t>
            </a:r>
            <a:endParaRPr lang="de-DE" dirty="0"/>
          </a:p>
        </p:txBody>
      </p:sp>
      <p:sp>
        <p:nvSpPr>
          <p:cNvPr id="10" name="Textplatzhalter 9"/>
          <p:cNvSpPr>
            <a:spLocks noGrp="1"/>
          </p:cNvSpPr>
          <p:nvPr>
            <p:ph type="body" sz="quarter" idx="10" hasCustomPrompt="1"/>
          </p:nvPr>
        </p:nvSpPr>
        <p:spPr>
          <a:xfrm>
            <a:off x="558800" y="4055531"/>
            <a:ext cx="5333999" cy="406400"/>
          </a:xfrm>
          <a:prstGeom prst="rect">
            <a:avLst/>
          </a:prstGeom>
          <a:ln>
            <a:noFill/>
          </a:ln>
        </p:spPr>
        <p:txBody>
          <a:bodyPr vert="horz"/>
          <a:lstStyle>
            <a:lvl1pPr marL="0" indent="0">
              <a:buNone/>
              <a:defRPr sz="2000">
                <a:solidFill>
                  <a:srgbClr val="FFFFFF"/>
                </a:solidFill>
              </a:defRPr>
            </a:lvl1pPr>
          </a:lstStyle>
          <a:p>
            <a:pPr lvl="0"/>
            <a:r>
              <a:rPr lang="de-DE" dirty="0" smtClean="0"/>
              <a:t>Unterüberschrift der Präsentation</a:t>
            </a:r>
          </a:p>
        </p:txBody>
      </p:sp>
      <p:pic>
        <p:nvPicPr>
          <p:cNvPr id="8" name="Bild 7"/>
          <p:cNvPicPr>
            <a:picLocks noChangeAspect="1"/>
          </p:cNvPicPr>
          <p:nvPr userDrawn="1"/>
        </p:nvPicPr>
        <p:blipFill>
          <a:blip r:embed="rId2"/>
          <a:stretch>
            <a:fillRect/>
          </a:stretch>
        </p:blipFill>
        <p:spPr>
          <a:xfrm>
            <a:off x="0" y="207922"/>
            <a:ext cx="9144000" cy="1320800"/>
          </a:xfrm>
          <a:prstGeom prst="rect">
            <a:avLst/>
          </a:prstGeom>
        </p:spPr>
      </p:pic>
    </p:spTree>
    <p:extLst>
      <p:ext uri="{BB962C8B-B14F-4D97-AF65-F5344CB8AC3E}">
        <p14:creationId xmlns:p14="http://schemas.microsoft.com/office/powerpoint/2010/main" val="427596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bschlusschart">
    <p:spTree>
      <p:nvGrpSpPr>
        <p:cNvPr id="1" name=""/>
        <p:cNvGrpSpPr/>
        <p:nvPr/>
      </p:nvGrpSpPr>
      <p:grpSpPr>
        <a:xfrm>
          <a:off x="0" y="0"/>
          <a:ext cx="0" cy="0"/>
          <a:chOff x="0" y="0"/>
          <a:chExt cx="0" cy="0"/>
        </a:xfrm>
      </p:grpSpPr>
      <p:sp>
        <p:nvSpPr>
          <p:cNvPr id="3" name="Rechteck 2"/>
          <p:cNvSpPr/>
          <p:nvPr userDrawn="1"/>
        </p:nvSpPr>
        <p:spPr>
          <a:xfrm>
            <a:off x="0" y="0"/>
            <a:ext cx="9143695"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Textfeld 11"/>
          <p:cNvSpPr txBox="1"/>
          <p:nvPr userDrawn="1"/>
        </p:nvSpPr>
        <p:spPr>
          <a:xfrm>
            <a:off x="304" y="6317852"/>
            <a:ext cx="9143390" cy="307777"/>
          </a:xfrm>
          <a:prstGeom prst="rect">
            <a:avLst/>
          </a:prstGeom>
          <a:noFill/>
        </p:spPr>
        <p:txBody>
          <a:bodyPr wrap="square" rtlCol="0">
            <a:spAutoFit/>
          </a:bodyPr>
          <a:lstStyle/>
          <a:p>
            <a:pPr lvl="0" algn="ctr"/>
            <a:r>
              <a:rPr lang="de-DE" sz="1400" dirty="0" smtClean="0">
                <a:solidFill>
                  <a:srgbClr val="FFFFFF"/>
                </a:solidFill>
                <a:latin typeface="Calibri"/>
                <a:cs typeface="Calibri"/>
              </a:rPr>
              <a:t>www.schunk.com</a:t>
            </a:r>
          </a:p>
        </p:txBody>
      </p:sp>
      <p:pic>
        <p:nvPicPr>
          <p:cNvPr id="7" name="Bild 6" descr="TOOLS_RS_NEU.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4734" y="4457701"/>
            <a:ext cx="1913922" cy="1913922"/>
          </a:xfrm>
          <a:prstGeom prst="rect">
            <a:avLst/>
          </a:prstGeom>
        </p:spPr>
      </p:pic>
      <p:pic>
        <p:nvPicPr>
          <p:cNvPr id="9" name="Bild 8"/>
          <p:cNvPicPr>
            <a:picLocks noChangeAspect="1"/>
          </p:cNvPicPr>
          <p:nvPr userDrawn="1"/>
        </p:nvPicPr>
        <p:blipFill>
          <a:blip r:embed="rId3" cstate="print"/>
          <a:stretch>
            <a:fillRect/>
          </a:stretch>
        </p:blipFill>
        <p:spPr>
          <a:xfrm>
            <a:off x="0" y="207922"/>
            <a:ext cx="9144000" cy="1320800"/>
          </a:xfrm>
          <a:prstGeom prst="rect">
            <a:avLst/>
          </a:prstGeom>
        </p:spPr>
      </p:pic>
    </p:spTree>
    <p:extLst>
      <p:ext uri="{BB962C8B-B14F-4D97-AF65-F5344CB8AC3E}">
        <p14:creationId xmlns:p14="http://schemas.microsoft.com/office/powerpoint/2010/main" val="26800956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327611666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234713925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Blauer Hintergrund ohne 70 Jahre">
    <p:spTree>
      <p:nvGrpSpPr>
        <p:cNvPr id="1" name=""/>
        <p:cNvGrpSpPr/>
        <p:nvPr/>
      </p:nvGrpSpPr>
      <p:grpSpPr>
        <a:xfrm>
          <a:off x="0" y="0"/>
          <a:ext cx="0" cy="0"/>
          <a:chOff x="0" y="0"/>
          <a:chExt cx="0" cy="0"/>
        </a:xfrm>
      </p:grpSpPr>
      <p:pic>
        <p:nvPicPr>
          <p:cNvPr id="8" name="Grafik 7" descr="GLOW_DESIGNEL_PPT_4zu3_0715.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spTree>
    <p:extLst>
      <p:ext uri="{BB962C8B-B14F-4D97-AF65-F5344CB8AC3E}">
        <p14:creationId xmlns:p14="http://schemas.microsoft.com/office/powerpoint/2010/main" val="200020995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28650" y="6356351"/>
            <a:ext cx="2057400" cy="365125"/>
          </a:xfrm>
          <a:prstGeom prst="rect">
            <a:avLst/>
          </a:prstGeom>
        </p:spPr>
        <p:txBody>
          <a:bodyPr/>
          <a:lstStyle/>
          <a:p>
            <a:pPr defTabSz="457090" fontAlgn="auto">
              <a:spcBef>
                <a:spcPts val="0"/>
              </a:spcBef>
              <a:spcAft>
                <a:spcPts val="0"/>
              </a:spcAft>
            </a:pPr>
            <a:fld id="{AC0A125D-34A1-4362-94C3-0AB26298577D}" type="datetimeFigureOut">
              <a:rPr lang="en-US" smtClean="0">
                <a:solidFill>
                  <a:prstClr val="black"/>
                </a:solidFill>
                <a:latin typeface="Calibri"/>
              </a:rPr>
              <a:pPr defTabSz="457090" fontAlgn="auto">
                <a:spcBef>
                  <a:spcPts val="0"/>
                </a:spcBef>
                <a:spcAft>
                  <a:spcPts val="0"/>
                </a:spcAft>
              </a:pPr>
              <a:t>4/18/2017</a:t>
            </a:fld>
            <a:endParaRPr lang="en-US">
              <a:solidFill>
                <a:prstClr val="black"/>
              </a:solidFill>
              <a:latin typeface="Calibri"/>
            </a:endParaRPr>
          </a:p>
        </p:txBody>
      </p:sp>
      <p:sp>
        <p:nvSpPr>
          <p:cNvPr id="3" name="Fußzeilenplatzhalter 2"/>
          <p:cNvSpPr>
            <a:spLocks noGrp="1"/>
          </p:cNvSpPr>
          <p:nvPr>
            <p:ph type="ftr" sz="quarter" idx="11"/>
          </p:nvPr>
        </p:nvSpPr>
        <p:spPr/>
        <p:txBody>
          <a:bodyPr/>
          <a:lstStyle/>
          <a:p>
            <a:endParaRPr lang="en-US">
              <a:solidFill>
                <a:prstClr val="white"/>
              </a:solidFill>
            </a:endParaRPr>
          </a:p>
        </p:txBody>
      </p:sp>
      <p:sp>
        <p:nvSpPr>
          <p:cNvPr id="4" name="Foliennummernplatzhalter 3"/>
          <p:cNvSpPr>
            <a:spLocks noGrp="1"/>
          </p:cNvSpPr>
          <p:nvPr>
            <p:ph type="sldNum" sz="quarter" idx="12"/>
          </p:nvPr>
        </p:nvSpPr>
        <p:spPr>
          <a:xfrm>
            <a:off x="6457950" y="6356351"/>
            <a:ext cx="2057400" cy="365125"/>
          </a:xfrm>
          <a:prstGeom prst="rect">
            <a:avLst/>
          </a:prstGeom>
        </p:spPr>
        <p:txBody>
          <a:bodyPr/>
          <a:lstStyle/>
          <a:p>
            <a:pPr defTabSz="457090" fontAlgn="auto">
              <a:spcBef>
                <a:spcPts val="0"/>
              </a:spcBef>
              <a:spcAft>
                <a:spcPts val="0"/>
              </a:spcAft>
            </a:pPr>
            <a:fld id="{80E6FE94-06B3-461E-9BA9-49F69C490E85}" type="slidenum">
              <a:rPr lang="en-US" smtClean="0">
                <a:solidFill>
                  <a:prstClr val="black"/>
                </a:solidFill>
                <a:latin typeface="Calibri"/>
              </a:rPr>
              <a:pPr defTabSz="457090" fontAlgn="auto">
                <a:spcBef>
                  <a:spcPts val="0"/>
                </a:spcBef>
                <a:spcAft>
                  <a:spcPts val="0"/>
                </a:spcAft>
              </a:pPr>
              <a:t>‹Nr.›</a:t>
            </a:fld>
            <a:endParaRPr lang="en-US">
              <a:solidFill>
                <a:prstClr val="black"/>
              </a:solidFill>
              <a:latin typeface="Calibri"/>
            </a:endParaRPr>
          </a:p>
        </p:txBody>
      </p:sp>
    </p:spTree>
    <p:extLst>
      <p:ext uri="{BB962C8B-B14F-4D97-AF65-F5344CB8AC3E}">
        <p14:creationId xmlns:p14="http://schemas.microsoft.com/office/powerpoint/2010/main" val="132683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4" name="Rechteck 3"/>
          <p:cNvSpPr/>
          <p:nvPr userDrawn="1"/>
        </p:nvSpPr>
        <p:spPr>
          <a:xfrm>
            <a:off x="0" y="0"/>
            <a:ext cx="9144000" cy="685800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dirty="0">
              <a:solidFill>
                <a:prstClr val="white"/>
              </a:solidFill>
            </a:endParaRPr>
          </a:p>
        </p:txBody>
      </p:sp>
      <p:pic>
        <p:nvPicPr>
          <p:cNvPr id="5" name="Bild 6" descr="LOGOBALKEN_NEU.png"/>
          <p:cNvPicPr>
            <a:picLocks noChangeAspect="1"/>
          </p:cNvPicPr>
          <p:nvPr userDrawn="1"/>
        </p:nvPicPr>
        <p:blipFill>
          <a:blip r:embed="rId2" cstate="print"/>
          <a:srcRect/>
          <a:stretch>
            <a:fillRect/>
          </a:stretch>
        </p:blipFill>
        <p:spPr bwMode="auto">
          <a:xfrm>
            <a:off x="0" y="1888656"/>
            <a:ext cx="9144000" cy="1585913"/>
          </a:xfrm>
          <a:prstGeom prst="rect">
            <a:avLst/>
          </a:prstGeom>
          <a:noFill/>
          <a:ln w="9525">
            <a:noFill/>
            <a:miter lim="800000"/>
            <a:headEnd/>
            <a:tailEnd/>
          </a:ln>
        </p:spPr>
      </p:pic>
      <p:sp>
        <p:nvSpPr>
          <p:cNvPr id="2" name="Titel 1"/>
          <p:cNvSpPr>
            <a:spLocks noGrp="1"/>
          </p:cNvSpPr>
          <p:nvPr>
            <p:ph type="title"/>
          </p:nvPr>
        </p:nvSpPr>
        <p:spPr>
          <a:xfrm>
            <a:off x="533398" y="3397777"/>
            <a:ext cx="8229600" cy="717023"/>
          </a:xfrm>
          <a:prstGeom prst="rect">
            <a:avLst/>
          </a:prstGeom>
          <a:ln>
            <a:noFill/>
          </a:ln>
        </p:spPr>
        <p:txBody>
          <a:bodyPr/>
          <a:lstStyle>
            <a:lvl1pPr algn="l">
              <a:defRPr sz="4000" b="1" i="0">
                <a:solidFill>
                  <a:schemeClr val="bg1"/>
                </a:solidFill>
                <a:latin typeface="+mj-lt"/>
              </a:defRPr>
            </a:lvl1pPr>
          </a:lstStyle>
          <a:p>
            <a:r>
              <a:rPr lang="de-DE" smtClean="0"/>
              <a:t>Titelmasterformat durch Klicken bearbeiten</a:t>
            </a:r>
            <a:endParaRPr lang="de-DE" dirty="0"/>
          </a:p>
        </p:txBody>
      </p:sp>
      <p:sp>
        <p:nvSpPr>
          <p:cNvPr id="10" name="Textplatzhalter 9"/>
          <p:cNvSpPr>
            <a:spLocks noGrp="1"/>
          </p:cNvSpPr>
          <p:nvPr>
            <p:ph type="body" sz="quarter" idx="10"/>
          </p:nvPr>
        </p:nvSpPr>
        <p:spPr>
          <a:xfrm>
            <a:off x="558809" y="4055531"/>
            <a:ext cx="5333999" cy="406400"/>
          </a:xfrm>
          <a:prstGeom prst="rect">
            <a:avLst/>
          </a:prstGeom>
          <a:ln>
            <a:noFill/>
          </a:ln>
        </p:spPr>
        <p:txBody>
          <a:bodyPr vert="horz"/>
          <a:lstStyle>
            <a:lvl1pPr marL="0" indent="0">
              <a:buNone/>
              <a:defRPr sz="2000">
                <a:solidFill>
                  <a:srgbClr val="FFFFFF"/>
                </a:solidFill>
              </a:defRPr>
            </a:lvl1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1.emf"/><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0.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0.jpeg"/><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oleObject" Target="../embeddings/oleObject1.bin"/><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ags" Target="../tags/tag2.xml"/><Relationship Id="rId2" Type="http://schemas.openxmlformats.org/officeDocument/2006/relationships/slideLayout" Target="../slideLayouts/slideLayout31.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6.xml"/><Relationship Id="rId10" Type="http://schemas.openxmlformats.org/officeDocument/2006/relationships/slideLayout" Target="../slideLayouts/slideLayout39.xml"/><Relationship Id="rId19" Type="http://schemas.openxmlformats.org/officeDocument/2006/relationships/image" Target="../media/image12.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emf"/><Relationship Id="rId4" Type="http://schemas.openxmlformats.org/officeDocument/2006/relationships/slideLayout" Target="../slideLayouts/slideLayout4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oleObject" Target="../embeddings/oleObject3.bin"/><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ags" Target="../tags/tag4.xml"/><Relationship Id="rId2" Type="http://schemas.openxmlformats.org/officeDocument/2006/relationships/slideLayout" Target="../slideLayouts/slideLayout53.xml"/><Relationship Id="rId16" Type="http://schemas.openxmlformats.org/officeDocument/2006/relationships/vmlDrawing" Target="../drawings/vmlDrawing3.vml"/><Relationship Id="rId20" Type="http://schemas.openxmlformats.org/officeDocument/2006/relationships/image" Target="../media/image1.emf"/><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8.xml"/><Relationship Id="rId10" Type="http://schemas.openxmlformats.org/officeDocument/2006/relationships/slideLayout" Target="../slideLayouts/slideLayout61.xml"/><Relationship Id="rId19" Type="http://schemas.openxmlformats.org/officeDocument/2006/relationships/image" Target="../media/image12.emf"/><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1.emf"/><Relationship Id="rId4" Type="http://schemas.openxmlformats.org/officeDocument/2006/relationships/slideLayout" Target="../slideLayouts/slideLayout6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304" y="62203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7E460E2-A79B-FD4C-875F-CB1722C97EA1}" type="slidenum">
              <a:rPr kumimoji="0" lang="de-DE" sz="1200" b="0" i="0" u="none" strike="noStrike" kern="1200" cap="none" spc="0" normalizeH="0" baseline="0" noProof="0" smtClean="0">
                <a:ln>
                  <a:noFill/>
                </a:ln>
                <a:solidFill>
                  <a:srgbClr val="FFFFFF"/>
                </a:solidFill>
                <a:effectLst/>
                <a:uLnTx/>
                <a:uFillTx/>
                <a:latin typeface="+mn-l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dirty="0">
              <a:ln>
                <a:noFill/>
              </a:ln>
              <a:solidFill>
                <a:srgbClr val="FFFFFF"/>
              </a:solidFill>
              <a:effectLst/>
              <a:uLnTx/>
              <a:uFillTx/>
              <a:latin typeface="+mn-lt"/>
              <a:ea typeface="+mn-ea"/>
              <a:cs typeface="+mn-cs"/>
            </a:endParaRPr>
          </a:p>
        </p:txBody>
      </p:sp>
      <p:pic>
        <p:nvPicPr>
          <p:cNvPr id="13" name="Bild 4"/>
          <p:cNvPicPr>
            <a:picLocks noChangeAspect="1"/>
          </p:cNvPicPr>
          <p:nvPr userDrawn="1"/>
        </p:nvPicPr>
        <p:blipFill>
          <a:blip r:embed="rId10" cstate="print"/>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752475" y="6430695"/>
            <a:ext cx="5962650" cy="365125"/>
          </a:xfrm>
          <a:prstGeom prst="rect">
            <a:avLst/>
          </a:prstGeom>
        </p:spPr>
        <p:txBody>
          <a:bodyPr vert="horz" lIns="91440" tIns="45720" rIns="91440" bIns="45720" rtlCol="0" anchor="ctr"/>
          <a:lstStyle>
            <a:lvl1pPr algn="ctr">
              <a:defRPr sz="1200">
                <a:solidFill>
                  <a:schemeClr val="bg1"/>
                </a:solidFill>
              </a:defRPr>
            </a:lvl1pPr>
          </a:lstStyle>
          <a:p>
            <a:pPr algn="l"/>
            <a:r>
              <a:rPr lang="de-DE" dirty="0" smtClean="0"/>
              <a:t>Titel, Verfasser, Datum</a:t>
            </a:r>
            <a:endParaRPr lang="de-DE" dirty="0"/>
          </a:p>
        </p:txBody>
      </p:sp>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825" r:id="rId7"/>
    <p:sldLayoutId id="2147483826" r:id="rId8"/>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304" y="6220363"/>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defTabSz="457090" fontAlgn="auto">
              <a:spcBef>
                <a:spcPts val="0"/>
              </a:spcBef>
              <a:spcAft>
                <a:spcPts val="0"/>
              </a:spcAft>
            </a:pPr>
            <a:endParaRPr lang="de-DE">
              <a:solidFill>
                <a:prstClr val="white"/>
              </a:solidFill>
            </a:endParaRPr>
          </a:p>
        </p:txBody>
      </p:sp>
      <p:sp>
        <p:nvSpPr>
          <p:cNvPr id="12"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pic>
        <p:nvPicPr>
          <p:cNvPr id="13" name="Bild 4"/>
          <p:cNvPicPr>
            <a:picLocks noChangeAspect="1"/>
          </p:cNvPicPr>
          <p:nvPr userDrawn="1"/>
        </p:nvPicPr>
        <p:blipFill>
          <a:blip r:embed="rId12"/>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752475" y="6430699"/>
            <a:ext cx="5962650" cy="365125"/>
          </a:xfrm>
          <a:prstGeom prst="rect">
            <a:avLst/>
          </a:prstGeom>
        </p:spPr>
        <p:txBody>
          <a:bodyPr vert="horz" lIns="91418" tIns="45710" rIns="91418" bIns="45710" rtlCol="0" anchor="ctr"/>
          <a:lstStyle>
            <a:lvl1pPr algn="ctr">
              <a:defRPr sz="1200">
                <a:solidFill>
                  <a:schemeClr val="bg1"/>
                </a:solidFill>
              </a:defRPr>
            </a:lvl1pPr>
          </a:lstStyle>
          <a:p>
            <a:pPr algn="l" defTabSz="457090" fontAlgn="auto">
              <a:spcBef>
                <a:spcPts val="0"/>
              </a:spcBef>
              <a:spcAft>
                <a:spcPts val="0"/>
              </a:spcAft>
            </a:pPr>
            <a:r>
              <a:rPr lang="de-DE" smtClean="0">
                <a:solidFill>
                  <a:prstClr val="white"/>
                </a:solidFill>
                <a:latin typeface="Calibri"/>
              </a:rPr>
              <a:t>Monatsabschlussmeeting Mrz 2016</a:t>
            </a:r>
            <a:endParaRPr lang="de-DE" dirty="0">
              <a:solidFill>
                <a:prstClr val="white"/>
              </a:solidFill>
              <a:latin typeface="Calibri"/>
            </a:endParaRPr>
          </a:p>
        </p:txBody>
      </p:sp>
    </p:spTree>
    <p:extLst>
      <p:ext uri="{BB962C8B-B14F-4D97-AF65-F5344CB8AC3E}">
        <p14:creationId xmlns:p14="http://schemas.microsoft.com/office/powerpoint/2010/main" val="77775611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Lst>
  <p:hf sldNum="0" hdr="0" dt="0"/>
  <p:txStyles>
    <p:titleStyle>
      <a:lvl1pPr algn="ctr" defTabSz="457090" rtl="0" eaLnBrk="1" latinLnBrk="0" hangingPunct="1">
        <a:spcBef>
          <a:spcPct val="0"/>
        </a:spcBef>
        <a:buNone/>
        <a:defRPr sz="4400" kern="1200">
          <a:solidFill>
            <a:schemeClr val="tx1"/>
          </a:solidFill>
          <a:latin typeface="+mj-lt"/>
          <a:ea typeface="+mj-ea"/>
          <a:cs typeface="+mj-cs"/>
        </a:defRPr>
      </a:lvl1pPr>
    </p:titleStyle>
    <p:bodyStyle>
      <a:lvl1pPr marL="342818" indent="-342818" algn="l" defTabSz="457090" rtl="0" eaLnBrk="1" latinLnBrk="0" hangingPunct="1">
        <a:spcBef>
          <a:spcPct val="20000"/>
        </a:spcBef>
        <a:buFont typeface="Arial"/>
        <a:buChar char="•"/>
        <a:defRPr sz="3200" kern="1200">
          <a:solidFill>
            <a:schemeClr val="tx1"/>
          </a:solidFill>
          <a:latin typeface="+mn-lt"/>
          <a:ea typeface="+mn-ea"/>
          <a:cs typeface="+mn-cs"/>
        </a:defRPr>
      </a:lvl1pPr>
      <a:lvl2pPr marL="742772" indent="-285681" algn="l" defTabSz="457090" rtl="0" eaLnBrk="1" latinLnBrk="0" hangingPunct="1">
        <a:spcBef>
          <a:spcPct val="20000"/>
        </a:spcBef>
        <a:buFont typeface="Arial"/>
        <a:buChar char="–"/>
        <a:defRPr sz="2800" kern="1200">
          <a:solidFill>
            <a:schemeClr val="tx1"/>
          </a:solidFill>
          <a:latin typeface="+mn-lt"/>
          <a:ea typeface="+mn-ea"/>
          <a:cs typeface="+mn-cs"/>
        </a:defRPr>
      </a:lvl2pPr>
      <a:lvl3pPr marL="1142726" indent="-228545" algn="l" defTabSz="457090" rtl="0" eaLnBrk="1" latinLnBrk="0" hangingPunct="1">
        <a:spcBef>
          <a:spcPct val="20000"/>
        </a:spcBef>
        <a:buFont typeface="Arial"/>
        <a:buChar char="•"/>
        <a:defRPr sz="2400" kern="1200">
          <a:solidFill>
            <a:schemeClr val="tx1"/>
          </a:solidFill>
          <a:latin typeface="+mn-lt"/>
          <a:ea typeface="+mn-ea"/>
          <a:cs typeface="+mn-cs"/>
        </a:defRPr>
      </a:lvl3pPr>
      <a:lvl4pPr marL="1599816" indent="-228545" algn="l" defTabSz="457090" rtl="0" eaLnBrk="1" latinLnBrk="0" hangingPunct="1">
        <a:spcBef>
          <a:spcPct val="20000"/>
        </a:spcBef>
        <a:buFont typeface="Arial"/>
        <a:buChar char="–"/>
        <a:defRPr sz="2000" kern="1200">
          <a:solidFill>
            <a:schemeClr val="tx1"/>
          </a:solidFill>
          <a:latin typeface="+mn-lt"/>
          <a:ea typeface="+mn-ea"/>
          <a:cs typeface="+mn-cs"/>
        </a:defRPr>
      </a:lvl4pPr>
      <a:lvl5pPr marL="2056906" indent="-228545" algn="l" defTabSz="457090" rtl="0" eaLnBrk="1" latinLnBrk="0" hangingPunct="1">
        <a:spcBef>
          <a:spcPct val="20000"/>
        </a:spcBef>
        <a:buFont typeface="Arial"/>
        <a:buChar char="»"/>
        <a:defRPr sz="2000" kern="1200">
          <a:solidFill>
            <a:schemeClr val="tx1"/>
          </a:solidFill>
          <a:latin typeface="+mn-lt"/>
          <a:ea typeface="+mn-ea"/>
          <a:cs typeface="+mn-cs"/>
        </a:defRPr>
      </a:lvl5pPr>
      <a:lvl6pPr marL="2513996" indent="-228545" algn="l" defTabSz="457090" rtl="0" eaLnBrk="1" latinLnBrk="0" hangingPunct="1">
        <a:spcBef>
          <a:spcPct val="20000"/>
        </a:spcBef>
        <a:buFont typeface="Arial"/>
        <a:buChar char="•"/>
        <a:defRPr sz="2000" kern="1200">
          <a:solidFill>
            <a:schemeClr val="tx1"/>
          </a:solidFill>
          <a:latin typeface="+mn-lt"/>
          <a:ea typeface="+mn-ea"/>
          <a:cs typeface="+mn-cs"/>
        </a:defRPr>
      </a:lvl6pPr>
      <a:lvl7pPr marL="2971086" indent="-228545" algn="l" defTabSz="457090" rtl="0" eaLnBrk="1" latinLnBrk="0" hangingPunct="1">
        <a:spcBef>
          <a:spcPct val="20000"/>
        </a:spcBef>
        <a:buFont typeface="Arial"/>
        <a:buChar char="•"/>
        <a:defRPr sz="2000" kern="1200">
          <a:solidFill>
            <a:schemeClr val="tx1"/>
          </a:solidFill>
          <a:latin typeface="+mn-lt"/>
          <a:ea typeface="+mn-ea"/>
          <a:cs typeface="+mn-cs"/>
        </a:defRPr>
      </a:lvl7pPr>
      <a:lvl8pPr marL="3428178" indent="-228545" algn="l" defTabSz="457090" rtl="0" eaLnBrk="1" latinLnBrk="0" hangingPunct="1">
        <a:spcBef>
          <a:spcPct val="20000"/>
        </a:spcBef>
        <a:buFont typeface="Arial"/>
        <a:buChar char="•"/>
        <a:defRPr sz="2000" kern="1200">
          <a:solidFill>
            <a:schemeClr val="tx1"/>
          </a:solidFill>
          <a:latin typeface="+mn-lt"/>
          <a:ea typeface="+mn-ea"/>
          <a:cs typeface="+mn-cs"/>
        </a:defRPr>
      </a:lvl8pPr>
      <a:lvl9pPr marL="3885268" indent="-228545" algn="l" defTabSz="45709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090" rtl="0" eaLnBrk="1" latinLnBrk="0" hangingPunct="1">
        <a:defRPr sz="1800" kern="1200">
          <a:solidFill>
            <a:schemeClr val="tx1"/>
          </a:solidFill>
          <a:latin typeface="+mn-lt"/>
          <a:ea typeface="+mn-ea"/>
          <a:cs typeface="+mn-cs"/>
        </a:defRPr>
      </a:lvl1pPr>
      <a:lvl2pPr marL="457090" algn="l" defTabSz="457090" rtl="0" eaLnBrk="1" latinLnBrk="0" hangingPunct="1">
        <a:defRPr sz="1800" kern="1200">
          <a:solidFill>
            <a:schemeClr val="tx1"/>
          </a:solidFill>
          <a:latin typeface="+mn-lt"/>
          <a:ea typeface="+mn-ea"/>
          <a:cs typeface="+mn-cs"/>
        </a:defRPr>
      </a:lvl2pPr>
      <a:lvl3pPr marL="914180" algn="l" defTabSz="457090" rtl="0" eaLnBrk="1" latinLnBrk="0" hangingPunct="1">
        <a:defRPr sz="1800" kern="1200">
          <a:solidFill>
            <a:schemeClr val="tx1"/>
          </a:solidFill>
          <a:latin typeface="+mn-lt"/>
          <a:ea typeface="+mn-ea"/>
          <a:cs typeface="+mn-cs"/>
        </a:defRPr>
      </a:lvl3pPr>
      <a:lvl4pPr marL="1371270" algn="l" defTabSz="457090" rtl="0" eaLnBrk="1" latinLnBrk="0" hangingPunct="1">
        <a:defRPr sz="1800" kern="1200">
          <a:solidFill>
            <a:schemeClr val="tx1"/>
          </a:solidFill>
          <a:latin typeface="+mn-lt"/>
          <a:ea typeface="+mn-ea"/>
          <a:cs typeface="+mn-cs"/>
        </a:defRPr>
      </a:lvl4pPr>
      <a:lvl5pPr marL="1828361" algn="l" defTabSz="457090" rtl="0" eaLnBrk="1" latinLnBrk="0" hangingPunct="1">
        <a:defRPr sz="1800" kern="1200">
          <a:solidFill>
            <a:schemeClr val="tx1"/>
          </a:solidFill>
          <a:latin typeface="+mn-lt"/>
          <a:ea typeface="+mn-ea"/>
          <a:cs typeface="+mn-cs"/>
        </a:defRPr>
      </a:lvl5pPr>
      <a:lvl6pPr marL="2285451" algn="l" defTabSz="457090" rtl="0" eaLnBrk="1" latinLnBrk="0" hangingPunct="1">
        <a:defRPr sz="1800" kern="1200">
          <a:solidFill>
            <a:schemeClr val="tx1"/>
          </a:solidFill>
          <a:latin typeface="+mn-lt"/>
          <a:ea typeface="+mn-ea"/>
          <a:cs typeface="+mn-cs"/>
        </a:defRPr>
      </a:lvl6pPr>
      <a:lvl7pPr marL="2742542" algn="l" defTabSz="457090" rtl="0" eaLnBrk="1" latinLnBrk="0" hangingPunct="1">
        <a:defRPr sz="1800" kern="1200">
          <a:solidFill>
            <a:schemeClr val="tx1"/>
          </a:solidFill>
          <a:latin typeface="+mn-lt"/>
          <a:ea typeface="+mn-ea"/>
          <a:cs typeface="+mn-cs"/>
        </a:defRPr>
      </a:lvl7pPr>
      <a:lvl8pPr marL="3199632" algn="l" defTabSz="457090" rtl="0" eaLnBrk="1" latinLnBrk="0" hangingPunct="1">
        <a:defRPr sz="1800" kern="1200">
          <a:solidFill>
            <a:schemeClr val="tx1"/>
          </a:solidFill>
          <a:latin typeface="+mn-lt"/>
          <a:ea typeface="+mn-ea"/>
          <a:cs typeface="+mn-cs"/>
        </a:defRPr>
      </a:lvl8pPr>
      <a:lvl9pPr marL="3656722" algn="l" defTabSz="45709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1" name="Foliennummernplatzhalter 5"/>
          <p:cNvSpPr>
            <a:spLocks noGrp="1"/>
          </p:cNvSpPr>
          <p:nvPr>
            <p:ph type="sldNum" sz="quarter" idx="4"/>
          </p:nvPr>
        </p:nvSpPr>
        <p:spPr>
          <a:xfrm>
            <a:off x="260350" y="6496050"/>
            <a:ext cx="758825"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fld id="{1202D4DF-34F4-425C-8D1D-3D4EF23CF945}" type="slidenum">
              <a:rPr lang="de-DE"/>
              <a:pPr/>
              <a:t>‹Nr.›</a:t>
            </a:fld>
            <a:endParaRPr lang="de-DE"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11" name="Foliennummernplatzhalter 5"/>
          <p:cNvSpPr>
            <a:spLocks noGrp="1"/>
          </p:cNvSpPr>
          <p:nvPr>
            <p:ph type="sldNum" sz="quarter" idx="4"/>
          </p:nvPr>
        </p:nvSpPr>
        <p:spPr>
          <a:xfrm>
            <a:off x="260350" y="6496050"/>
            <a:ext cx="758825" cy="2524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defTabSz="457200">
              <a:defRPr/>
            </a:pPr>
            <a:fld id="{53239C0A-9888-4154-94A6-0B07350D7654}" type="slidenum">
              <a:rPr lang="de-DE"/>
              <a:pPr defTabSz="457200">
                <a:defRPr/>
              </a:pPr>
              <a:t>‹Nr.›</a:t>
            </a:fld>
            <a:endParaRPr lang="de-DE"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6" cstate="print">
            <a:extLst>
              <a:ext uri="{28A0092B-C50C-407E-A947-70E740481C1C}">
                <a14:useLocalDpi xmlns:a14="http://schemas.microsoft.com/office/drawing/2010/main" val="0"/>
              </a:ext>
            </a:extLst>
          </a:blip>
          <a:srcRect l="8063" r="8063"/>
          <a:stretch/>
        </p:blipFill>
        <p:spPr>
          <a:xfrm>
            <a:off x="-8877" y="0"/>
            <a:ext cx="9161756" cy="6172589"/>
          </a:xfrm>
          <a:prstGeom prst="rect">
            <a:avLst/>
          </a:prstGeom>
        </p:spPr>
      </p:pic>
      <p:sp>
        <p:nvSpPr>
          <p:cNvPr id="7" name="Rechteck 6"/>
          <p:cNvSpPr/>
          <p:nvPr userDrawn="1"/>
        </p:nvSpPr>
        <p:spPr>
          <a:xfrm>
            <a:off x="304" y="62203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12"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pic>
        <p:nvPicPr>
          <p:cNvPr id="13" name="Bild 4"/>
          <p:cNvPicPr>
            <a:picLocks noChangeAspect="1"/>
          </p:cNvPicPr>
          <p:nvPr userDrawn="1"/>
        </p:nvPicPr>
        <p:blipFill>
          <a:blip r:embed="rId7" cstate="print"/>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752475" y="6430695"/>
            <a:ext cx="5962650" cy="365125"/>
          </a:xfrm>
          <a:prstGeom prst="rect">
            <a:avLst/>
          </a:prstGeom>
        </p:spPr>
        <p:txBody>
          <a:bodyPr vert="horz" lIns="91440" tIns="45720" rIns="91440" bIns="45720" rtlCol="0" anchor="ctr"/>
          <a:lstStyle>
            <a:lvl1pPr algn="ctr">
              <a:defRPr sz="1200">
                <a:solidFill>
                  <a:schemeClr val="bg1"/>
                </a:solidFill>
              </a:defRPr>
            </a:lvl1pPr>
          </a:lstStyle>
          <a:p>
            <a:pPr algn="l"/>
            <a:r>
              <a:rPr lang="de-DE" dirty="0" smtClean="0">
                <a:solidFill>
                  <a:prstClr val="white"/>
                </a:solidFill>
              </a:rPr>
              <a:t>Titel, Verfasser, Datum</a:t>
            </a:r>
            <a:endParaRPr lang="de-DE" dirty="0">
              <a:solidFill>
                <a:prstClr val="white"/>
              </a:solidFill>
            </a:endParaRPr>
          </a:p>
        </p:txBody>
      </p:sp>
    </p:spTree>
    <p:extLst>
      <p:ext uri="{BB962C8B-B14F-4D97-AF65-F5344CB8AC3E}">
        <p14:creationId xmlns:p14="http://schemas.microsoft.com/office/powerpoint/2010/main" val="160601701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304" y="62203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12" name="Foliennummernplatzhalter 5"/>
          <p:cNvSpPr txBox="1">
            <a:spLocks/>
          </p:cNvSpPr>
          <p:nvPr userDrawn="1"/>
        </p:nvSpPr>
        <p:spPr>
          <a:xfrm>
            <a:off x="260327" y="6496052"/>
            <a:ext cx="758961" cy="251998"/>
          </a:xfrm>
          <a:prstGeom prst="rect">
            <a:avLst/>
          </a:prstGeom>
        </p:spPr>
        <p:txBody>
          <a:bodyPr vert="horz" lIns="91440" tIns="45720" rIns="91440" bIns="45720" rtlCol="0" anchor="ctr"/>
          <a:lstStyle>
            <a:lvl1pPr algn="l">
              <a:defRPr sz="1200">
                <a:solidFill>
                  <a:srgbClr val="FFFFFF"/>
                </a:solidFill>
              </a:defRPr>
            </a:lvl1pPr>
          </a:lstStyle>
          <a:p>
            <a:pPr defTabSz="457200" fontAlgn="auto">
              <a:spcBef>
                <a:spcPts val="0"/>
              </a:spcBef>
              <a:spcAft>
                <a:spcPts val="0"/>
              </a:spcAft>
              <a:defRPr/>
            </a:pPr>
            <a:fld id="{67E460E2-A79B-FD4C-875F-CB1722C97EA1}" type="slidenum">
              <a:rPr lang="de-DE" smtClean="0">
                <a:latin typeface="Calibri"/>
              </a:rPr>
              <a:pPr defTabSz="457200" fontAlgn="auto">
                <a:spcBef>
                  <a:spcPts val="0"/>
                </a:spcBef>
                <a:spcAft>
                  <a:spcPts val="0"/>
                </a:spcAft>
                <a:defRPr/>
              </a:pPr>
              <a:t>‹Nr.›</a:t>
            </a:fld>
            <a:endParaRPr lang="de-DE" dirty="0">
              <a:latin typeface="Calibri"/>
            </a:endParaRPr>
          </a:p>
        </p:txBody>
      </p:sp>
      <p:pic>
        <p:nvPicPr>
          <p:cNvPr id="13" name="Bild 4"/>
          <p:cNvPicPr>
            <a:picLocks noChangeAspect="1"/>
          </p:cNvPicPr>
          <p:nvPr userDrawn="1"/>
        </p:nvPicPr>
        <p:blipFill>
          <a:blip r:embed="rId6" cstate="print"/>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752475" y="6430695"/>
            <a:ext cx="5962650" cy="365125"/>
          </a:xfrm>
          <a:prstGeom prst="rect">
            <a:avLst/>
          </a:prstGeom>
        </p:spPr>
        <p:txBody>
          <a:bodyPr vert="horz" lIns="91440" tIns="45720" rIns="91440" bIns="45720" rtlCol="0" anchor="ctr"/>
          <a:lstStyle>
            <a:lvl1pPr algn="ctr">
              <a:defRPr sz="1200">
                <a:solidFill>
                  <a:schemeClr val="bg1"/>
                </a:solidFill>
              </a:defRPr>
            </a:lvl1pPr>
          </a:lstStyle>
          <a:p>
            <a:pPr algn="l"/>
            <a:r>
              <a:rPr lang="de-DE" dirty="0" smtClean="0">
                <a:solidFill>
                  <a:prstClr val="white"/>
                </a:solidFill>
              </a:rPr>
              <a:t>Titel, Verfasser, Datum</a:t>
            </a:r>
            <a:endParaRPr lang="de-DE" dirty="0">
              <a:solidFill>
                <a:prstClr val="white"/>
              </a:solidFill>
            </a:endParaRPr>
          </a:p>
        </p:txBody>
      </p:sp>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746" r:id="rId1"/>
    <p:sldLayoutId id="2147483827" r:id="rId2"/>
    <p:sldLayoutId id="2147483749" r:id="rId3"/>
    <p:sldLayoutId id="2147483750"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7"/>
            </p:custDataLst>
            <p:extLst>
              <p:ext uri="{D42A27DB-BD31-4B8C-83A1-F6EECF244321}">
                <p14:modId xmlns:p14="http://schemas.microsoft.com/office/powerpoint/2010/main" val="32064005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21" name="think-cell Slide" r:id="rId18" imgW="360" imgH="360" progId="">
                  <p:embed/>
                </p:oleObj>
              </mc:Choice>
              <mc:Fallback>
                <p:oleObj name="think-cell Slide" r:id="rId18" imgW="360" imgH="360" progId="">
                  <p:embed/>
                  <p:pic>
                    <p:nvPicPr>
                      <p:cNvPr id="0"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hteck 6"/>
          <p:cNvSpPr/>
          <p:nvPr/>
        </p:nvSpPr>
        <p:spPr>
          <a:xfrm>
            <a:off x="304" y="62203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2" name="Foliennummernplatzhalter 5"/>
          <p:cNvSpPr txBox="1">
            <a:spLocks/>
          </p:cNvSpPr>
          <p:nvPr/>
        </p:nvSpPr>
        <p:spPr>
          <a:xfrm>
            <a:off x="260327" y="6520924"/>
            <a:ext cx="758961" cy="184666"/>
          </a:xfrm>
          <a:prstGeom prst="rect">
            <a:avLst/>
          </a:prstGeom>
        </p:spPr>
        <p:txBody>
          <a:bodyPr vert="horz" lIns="91440" tIns="0" rIns="91440" bIns="0" rtlCol="0" anchor="ctr">
            <a:spAutoFit/>
          </a:bodyP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pic>
        <p:nvPicPr>
          <p:cNvPr id="13" name="Bild 4"/>
          <p:cNvPicPr>
            <a:picLocks noChangeAspect="1"/>
          </p:cNvPicPr>
          <p:nvPr/>
        </p:nvPicPr>
        <p:blipFill>
          <a:blip r:embed="rId20" cstate="print"/>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647700" y="6520924"/>
            <a:ext cx="5962650" cy="184666"/>
          </a:xfrm>
          <a:prstGeom prst="rect">
            <a:avLst/>
          </a:prstGeom>
        </p:spPr>
        <p:txBody>
          <a:bodyPr vert="horz" lIns="0" tIns="0" rIns="91440" bIns="0" rtlCol="0" anchor="ctr">
            <a:spAutoFit/>
          </a:bodyPr>
          <a:lstStyle>
            <a:lvl1pPr>
              <a:defRPr kumimoji="0" lang="de-DE" sz="1200" b="0" i="0" u="none" strike="noStrike" cap="none" spc="0" normalizeH="0" baseline="0" smtClean="0">
                <a:ln>
                  <a:noFill/>
                </a:ln>
                <a:solidFill>
                  <a:srgbClr val="FFFFFF"/>
                </a:solidFill>
                <a:effectLst/>
                <a:uLnTx/>
                <a:uFillTx/>
              </a:defRPr>
            </a:lvl1pPr>
          </a:lstStyle>
          <a:p>
            <a:pPr defTabSz="457200" fontAlgn="auto">
              <a:spcBef>
                <a:spcPts val="0"/>
              </a:spcBef>
              <a:spcAft>
                <a:spcPts val="0"/>
              </a:spcAft>
            </a:pPr>
            <a:r>
              <a:rPr lang="en-US" dirty="0">
                <a:latin typeface="Calibri"/>
              </a:rPr>
              <a:t>Strategy "Champion 2025" | 7th Steering Committee | May 12, 2016</a:t>
            </a:r>
          </a:p>
        </p:txBody>
      </p:sp>
      <p:grpSp>
        <p:nvGrpSpPr>
          <p:cNvPr id="3" name="Drawing grid" hidden="1"/>
          <p:cNvGrpSpPr/>
          <p:nvPr/>
        </p:nvGrpSpPr>
        <p:grpSpPr>
          <a:xfrm>
            <a:off x="-1" y="0"/>
            <a:ext cx="9144001" cy="6858000"/>
            <a:chOff x="-1" y="0"/>
            <a:chExt cx="9144001" cy="6858000"/>
          </a:xfrm>
        </p:grpSpPr>
        <p:cxnSp>
          <p:nvCxnSpPr>
            <p:cNvPr id="10" name="!!!Do not delete!!!" hidden="1"/>
            <p:cNvCxnSpPr>
              <a:cxnSpLocks/>
            </p:cNvCxnSpPr>
            <p:nvPr userDrawn="1"/>
          </p:nvCxnSpPr>
          <p:spPr>
            <a:xfrm>
              <a:off x="-1" y="389470"/>
              <a:ext cx="9144000"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 name="!!!Do not delete!!!" hidden="1"/>
            <p:cNvCxnSpPr/>
            <p:nvPr/>
          </p:nvCxnSpPr>
          <p:spPr>
            <a:xfrm>
              <a:off x="647700" y="0"/>
              <a:ext cx="0" cy="685800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4" name="!!!Do not delete!!!" hidden="1"/>
            <p:cNvCxnSpPr/>
            <p:nvPr/>
          </p:nvCxnSpPr>
          <p:spPr>
            <a:xfrm>
              <a:off x="1000246" y="0"/>
              <a:ext cx="0" cy="319782"/>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6" name="!!!Do not delete!!!" hidden="1"/>
            <p:cNvCxnSpPr/>
            <p:nvPr/>
          </p:nvCxnSpPr>
          <p:spPr>
            <a:xfrm>
              <a:off x="8507159" y="0"/>
              <a:ext cx="0" cy="685800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8" name="!!!Do not delete!!!" hidden="1"/>
            <p:cNvCxnSpPr>
              <a:cxnSpLocks/>
            </p:cNvCxnSpPr>
            <p:nvPr/>
          </p:nvCxnSpPr>
          <p:spPr>
            <a:xfrm>
              <a:off x="0" y="1480397"/>
              <a:ext cx="9144000"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0" name="!!!Do not delete!!!" hidden="1"/>
            <p:cNvCxnSpPr/>
            <p:nvPr/>
          </p:nvCxnSpPr>
          <p:spPr>
            <a:xfrm>
              <a:off x="0" y="6748050"/>
              <a:ext cx="9144000"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2" name="!!!Do not delete!!!" hidden="1"/>
            <p:cNvCxnSpPr/>
            <p:nvPr/>
          </p:nvCxnSpPr>
          <p:spPr>
            <a:xfrm>
              <a:off x="446211" y="1995120"/>
              <a:ext cx="8251579"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sp>
          <p:nvSpPr>
            <p:cNvPr id="25" name="Rectangle 24" hidden="1"/>
            <p:cNvSpPr>
              <a:spLocks/>
            </p:cNvSpPr>
            <p:nvPr userDrawn="1"/>
          </p:nvSpPr>
          <p:spPr>
            <a:xfrm>
              <a:off x="647700" y="45462"/>
              <a:ext cx="274320" cy="274320"/>
            </a:xfrm>
            <a:prstGeom prst="rect">
              <a:avLst/>
            </a:prstGeom>
            <a:noFill/>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defTabSz="457200" fontAlgn="auto">
                <a:lnSpc>
                  <a:spcPct val="90000"/>
                </a:lnSpc>
                <a:spcBef>
                  <a:spcPts val="400"/>
                </a:spcBef>
                <a:spcAft>
                  <a:spcPts val="0"/>
                </a:spcAft>
              </a:pPr>
              <a:endParaRPr lang="en-US" sz="1500" dirty="0">
                <a:solidFill>
                  <a:srgbClr val="3E3D40"/>
                </a:solidFill>
              </a:endParaRPr>
            </a:p>
          </p:txBody>
        </p:sp>
      </p:grpSp>
      <p:sp>
        <p:nvSpPr>
          <p:cNvPr id="29" name="Subtitle" hidden="1"/>
          <p:cNvSpPr txBox="1">
            <a:spLocks/>
          </p:cNvSpPr>
          <p:nvPr/>
        </p:nvSpPr>
        <p:spPr>
          <a:xfrm>
            <a:off x="647699" y="1480397"/>
            <a:ext cx="7859460" cy="304699"/>
          </a:xfrm>
          <a:prstGeom prst="rect">
            <a:avLst/>
          </a:prstGeom>
          <a:noFill/>
        </p:spPr>
        <p:txBody>
          <a:bodyPr wrap="square" lIns="0" tIns="0" rIns="0" bIns="0" rtlCol="0" anchor="t">
            <a:spAutoFit/>
          </a:bodyPr>
          <a:lstStyle/>
          <a:p>
            <a:pPr defTabSz="457200" fontAlgn="auto">
              <a:lnSpc>
                <a:spcPct val="90000"/>
              </a:lnSpc>
              <a:spcBef>
                <a:spcPts val="0"/>
              </a:spcBef>
              <a:spcAft>
                <a:spcPts val="0"/>
              </a:spcAft>
            </a:pPr>
            <a:r>
              <a:rPr lang="en-US" sz="2200" b="1" dirty="0">
                <a:solidFill>
                  <a:srgbClr val="3E3D40"/>
                </a:solidFill>
                <a:latin typeface="Calibri"/>
              </a:rPr>
              <a:t>Subtitle</a:t>
            </a:r>
          </a:p>
        </p:txBody>
      </p:sp>
      <p:sp>
        <p:nvSpPr>
          <p:cNvPr id="6" name="Title Placeholder 5"/>
          <p:cNvSpPr>
            <a:spLocks noGrp="1"/>
          </p:cNvSpPr>
          <p:nvPr>
            <p:ph type="title"/>
          </p:nvPr>
        </p:nvSpPr>
        <p:spPr>
          <a:xfrm>
            <a:off x="647700" y="358990"/>
            <a:ext cx="7859460" cy="960702"/>
          </a:xfrm>
          <a:prstGeom prst="rect">
            <a:avLst/>
          </a:prstGeom>
        </p:spPr>
        <p:txBody>
          <a:bodyPr vert="horz" wrap="square" lIns="0" tIns="0" rIns="0" bIns="0" rtlCol="0" anchor="b">
            <a:normAutofit/>
          </a:bodyPr>
          <a:lstStyle/>
          <a:p>
            <a:pPr lvl="0" algn="l"/>
            <a:r>
              <a:rPr lang="en-US" dirty="0" err="1"/>
              <a:t>Überschrift</a:t>
            </a:r>
            <a:r>
              <a:rPr lang="en-US" dirty="0"/>
              <a:t> </a:t>
            </a:r>
            <a:r>
              <a:rPr lang="en-US" dirty="0" err="1"/>
              <a:t>Powerpoint-Folie</a:t>
            </a:r>
            <a:endParaRPr lang="en-US" dirty="0"/>
          </a:p>
        </p:txBody>
      </p:sp>
      <p:sp>
        <p:nvSpPr>
          <p:cNvPr id="4" name="Text Placeholder 3"/>
          <p:cNvSpPr>
            <a:spLocks noGrp="1"/>
          </p:cNvSpPr>
          <p:nvPr>
            <p:ph type="body" idx="1"/>
          </p:nvPr>
        </p:nvSpPr>
        <p:spPr>
          <a:xfrm>
            <a:off x="647700" y="1478280"/>
            <a:ext cx="7859460" cy="4525963"/>
          </a:xfrm>
          <a:prstGeom prst="rect">
            <a:avLst/>
          </a:prstGeom>
        </p:spPr>
        <p:txBody>
          <a:bodyPr vert="horz" wrap="square" lIns="0" tIns="0" rIns="0" bIns="0" rtlCol="0">
            <a:noAutofit/>
          </a:body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p:txBody>
      </p:sp>
      <p:sp>
        <p:nvSpPr>
          <p:cNvPr id="28" name="Source" hidden="1"/>
          <p:cNvSpPr txBox="1"/>
          <p:nvPr/>
        </p:nvSpPr>
        <p:spPr>
          <a:xfrm>
            <a:off x="647700" y="6748050"/>
            <a:ext cx="512961" cy="124650"/>
          </a:xfrm>
          <a:prstGeom prst="rect">
            <a:avLst/>
          </a:prstGeom>
          <a:noFill/>
          <a:ln w="9525">
            <a:noFill/>
          </a:ln>
        </p:spPr>
        <p:txBody>
          <a:bodyPr vert="horz" wrap="none" lIns="0" tIns="0" rIns="0" bIns="0" rtlCol="0" anchor="b" anchorCtr="0">
            <a:spAutoFit/>
          </a:bodyPr>
          <a:lstStyle/>
          <a:p>
            <a:pPr defTabSz="457200" fontAlgn="auto">
              <a:lnSpc>
                <a:spcPct val="90000"/>
              </a:lnSpc>
              <a:spcBef>
                <a:spcPts val="0"/>
              </a:spcBef>
              <a:spcAft>
                <a:spcPts val="0"/>
              </a:spcAft>
              <a:buSzPct val="100000"/>
            </a:pPr>
            <a:r>
              <a:rPr lang="en-US" sz="900" dirty="0" err="1">
                <a:solidFill>
                  <a:prstClr val="white"/>
                </a:solidFill>
                <a:latin typeface="Calibri"/>
                <a:sym typeface="+mn-lt"/>
              </a:rPr>
              <a:t>Quelle</a:t>
            </a:r>
            <a:r>
              <a:rPr lang="en-US" sz="900" dirty="0">
                <a:solidFill>
                  <a:prstClr val="white"/>
                </a:solidFill>
                <a:latin typeface="Calibri"/>
                <a:sym typeface="+mn-lt"/>
              </a:rPr>
              <a:t>: xxx</a:t>
            </a:r>
          </a:p>
        </p:txBody>
      </p:sp>
      <p:sp>
        <p:nvSpPr>
          <p:cNvPr id="30" name="Notes" hidden="1"/>
          <p:cNvSpPr txBox="1">
            <a:spLocks/>
          </p:cNvSpPr>
          <p:nvPr/>
        </p:nvSpPr>
        <p:spPr>
          <a:xfrm>
            <a:off x="647700" y="6001727"/>
            <a:ext cx="7859460" cy="138499"/>
          </a:xfrm>
          <a:prstGeom prst="rect">
            <a:avLst/>
          </a:prstGeom>
          <a:noFill/>
          <a:ln w="9525">
            <a:noFill/>
          </a:ln>
        </p:spPr>
        <p:txBody>
          <a:bodyPr vert="horz" wrap="square" lIns="0" tIns="0" rIns="0" bIns="0" rtlCol="0" anchor="b" anchorCtr="0">
            <a:spAutoFit/>
          </a:bodyPr>
          <a:lstStyle/>
          <a:p>
            <a:pPr defTabSz="457200" fontAlgn="auto">
              <a:lnSpc>
                <a:spcPct val="90000"/>
              </a:lnSpc>
              <a:spcBef>
                <a:spcPts val="0"/>
              </a:spcBef>
              <a:spcAft>
                <a:spcPts val="0"/>
              </a:spcAft>
              <a:buSzPct val="100000"/>
            </a:pPr>
            <a:r>
              <a:rPr lang="en-US" sz="1000" dirty="0">
                <a:solidFill>
                  <a:srgbClr val="3E3D40"/>
                </a:solidFill>
                <a:latin typeface="Calibri"/>
                <a:sym typeface="+mn-lt"/>
              </a:rPr>
              <a:t>1) xxx</a:t>
            </a:r>
          </a:p>
        </p:txBody>
      </p:sp>
      <p:grpSp>
        <p:nvGrpSpPr>
          <p:cNvPr id="5" name="Legend" hidden="1"/>
          <p:cNvGrpSpPr/>
          <p:nvPr/>
        </p:nvGrpSpPr>
        <p:grpSpPr>
          <a:xfrm>
            <a:off x="647700" y="5818445"/>
            <a:ext cx="740879" cy="146050"/>
            <a:chOff x="738189" y="5052259"/>
            <a:chExt cx="740879" cy="146050"/>
          </a:xfrm>
        </p:grpSpPr>
        <p:sp>
          <p:nvSpPr>
            <p:cNvPr id="32" name="LegendIcon"/>
            <p:cNvSpPr/>
            <p:nvPr/>
          </p:nvSpPr>
          <p:spPr>
            <a:xfrm>
              <a:off x="738189" y="5052259"/>
              <a:ext cx="215900" cy="146050"/>
            </a:xfrm>
            <a:prstGeom prst="rect">
              <a:avLst/>
            </a:prstGeom>
            <a:noFill/>
            <a:ln w="9525" cap="flat" cmpd="sng" algn="ctr">
              <a:solidFill>
                <a:schemeClr val="accent3"/>
              </a:solidFill>
              <a:prstDash val="solid"/>
            </a:ln>
            <a:effectLst/>
          </p:spPr>
          <p:txBody>
            <a:bodyPr lIns="0" tIns="0" rIns="0" bIns="0" rtlCol="0" anchor="ctr"/>
            <a:lstStyle/>
            <a:p>
              <a:pPr algn="ctr" fontAlgn="auto">
                <a:lnSpc>
                  <a:spcPct val="90000"/>
                </a:lnSpc>
                <a:spcBef>
                  <a:spcPts val="0"/>
                </a:spcBef>
                <a:spcAft>
                  <a:spcPts val="0"/>
                </a:spcAft>
                <a:defRPr/>
              </a:pPr>
              <a:endParaRPr lang="en-US" sz="1300" kern="0" dirty="0">
                <a:solidFill>
                  <a:srgbClr val="3E3D40"/>
                </a:solidFill>
                <a:latin typeface="Calibri"/>
                <a:sym typeface="+mn-lt"/>
              </a:endParaRPr>
            </a:p>
          </p:txBody>
        </p:sp>
        <p:sp>
          <p:nvSpPr>
            <p:cNvPr id="34" name="LegendText"/>
            <p:cNvSpPr txBox="1"/>
            <p:nvPr/>
          </p:nvSpPr>
          <p:spPr>
            <a:xfrm>
              <a:off x="1036639" y="5056035"/>
              <a:ext cx="442429" cy="138499"/>
            </a:xfrm>
            <a:prstGeom prst="rect">
              <a:avLst/>
            </a:prstGeom>
            <a:noFill/>
            <a:ln w="9525">
              <a:noFill/>
            </a:ln>
          </p:spPr>
          <p:txBody>
            <a:bodyPr vert="horz" wrap="none" lIns="0" tIns="0" rIns="0" bIns="0" rtlCol="0" anchor="t" anchorCtr="0">
              <a:spAutoFit/>
            </a:bodyPr>
            <a:lstStyle/>
            <a:p>
              <a:pPr fontAlgn="auto">
                <a:lnSpc>
                  <a:spcPct val="90000"/>
                </a:lnSpc>
                <a:spcBef>
                  <a:spcPts val="0"/>
                </a:spcBef>
                <a:spcAft>
                  <a:spcPts val="0"/>
                </a:spcAft>
                <a:buClr>
                  <a:srgbClr val="000000"/>
                </a:buClr>
                <a:buSzPct val="100000"/>
                <a:defRPr/>
              </a:pPr>
              <a:r>
                <a:rPr lang="en-US" sz="1000" kern="0" dirty="0" err="1">
                  <a:solidFill>
                    <a:srgbClr val="3E3D40"/>
                  </a:solidFill>
                  <a:latin typeface="Calibri"/>
                  <a:sym typeface="+mn-lt"/>
                </a:rPr>
                <a:t>Legende</a:t>
              </a:r>
              <a:endParaRPr lang="en-US" sz="1000" kern="0" dirty="0">
                <a:solidFill>
                  <a:srgbClr val="3E3D40"/>
                </a:solidFill>
                <a:latin typeface="Calibri"/>
                <a:sym typeface="+mn-lt"/>
              </a:endParaRPr>
            </a:p>
          </p:txBody>
        </p:sp>
      </p:grpSp>
      <p:grpSp>
        <p:nvGrpSpPr>
          <p:cNvPr id="8" name="Formatted_text" hidden="1"/>
          <p:cNvGrpSpPr/>
          <p:nvPr/>
        </p:nvGrpSpPr>
        <p:grpSpPr>
          <a:xfrm>
            <a:off x="647700" y="45462"/>
            <a:ext cx="774899" cy="274320"/>
            <a:chOff x="647700" y="45462"/>
            <a:chExt cx="774899" cy="274320"/>
          </a:xfrm>
        </p:grpSpPr>
        <p:sp>
          <p:nvSpPr>
            <p:cNvPr id="36" name="RbNavigator"/>
            <p:cNvSpPr txBox="1">
              <a:spLocks/>
            </p:cNvSpPr>
            <p:nvPr/>
          </p:nvSpPr>
          <p:spPr>
            <a:xfrm>
              <a:off x="647700" y="45462"/>
              <a:ext cx="274320" cy="274320"/>
            </a:xfrm>
            <a:prstGeom prst="rect">
              <a:avLst/>
            </a:prstGeom>
            <a:solidFill>
              <a:schemeClr val="accent6"/>
            </a:solidFill>
          </p:spPr>
          <p:txBody>
            <a:bodyPr vert="horz" wrap="none" lIns="0" tIns="0" rIns="0" bIns="0" rtlCol="0" anchor="ctr">
              <a:noAutofit/>
            </a:bodyPr>
            <a:lstStyle/>
            <a:p>
              <a:pPr algn="ctr" defTabSz="457200" fontAlgn="auto">
                <a:spcBef>
                  <a:spcPts val="0"/>
                </a:spcBef>
                <a:spcAft>
                  <a:spcPts val="0"/>
                </a:spcAft>
              </a:pPr>
              <a:r>
                <a:rPr kumimoji="1" lang="en-US" sz="1200" b="1" dirty="0">
                  <a:solidFill>
                    <a:prstClr val="white"/>
                  </a:solidFill>
                  <a:latin typeface="Calibri"/>
                </a:rPr>
                <a:t>1</a:t>
              </a:r>
            </a:p>
          </p:txBody>
        </p:sp>
        <p:sp>
          <p:nvSpPr>
            <p:cNvPr id="37" name="RbSticker"/>
            <p:cNvSpPr txBox="1"/>
            <p:nvPr/>
          </p:nvSpPr>
          <p:spPr>
            <a:xfrm>
              <a:off x="994020" y="90289"/>
              <a:ext cx="428579" cy="184666"/>
            </a:xfrm>
            <a:prstGeom prst="rect">
              <a:avLst/>
            </a:prstGeom>
            <a:noFill/>
          </p:spPr>
          <p:txBody>
            <a:bodyPr vert="horz" wrap="none" lIns="0" tIns="0" rIns="0" bIns="0" rtlCol="0" anchor="ctr">
              <a:spAutoFit/>
            </a:bodyPr>
            <a:lstStyle/>
            <a:p>
              <a:pPr defTabSz="457200" fontAlgn="auto">
                <a:spcBef>
                  <a:spcPts val="0"/>
                </a:spcBef>
                <a:spcAft>
                  <a:spcPts val="0"/>
                </a:spcAft>
              </a:pPr>
              <a:r>
                <a:rPr lang="en-US" sz="1200" b="1" dirty="0">
                  <a:solidFill>
                    <a:srgbClr val="009EE0"/>
                  </a:solidFill>
                  <a:latin typeface="Calibri"/>
                </a:rPr>
                <a:t>Sticker</a:t>
              </a:r>
            </a:p>
          </p:txBody>
        </p:sp>
      </p:grpSp>
    </p:spTree>
    <p:extLst>
      <p:ext uri="{BB962C8B-B14F-4D97-AF65-F5344CB8AC3E}">
        <p14:creationId xmlns:p14="http://schemas.microsoft.com/office/powerpoint/2010/main" val="320278648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hf sldNum="0" hdr="0" dt="0"/>
  <p:txStyles>
    <p:titleStyle>
      <a:lvl1pPr algn="ctr" defTabSz="457200" rtl="0" eaLnBrk="1" latinLnBrk="0" hangingPunct="1">
        <a:lnSpc>
          <a:spcPct val="100000"/>
        </a:lnSpc>
        <a:spcBef>
          <a:spcPct val="0"/>
        </a:spcBef>
        <a:buNone/>
        <a:defRPr lang="en-US" sz="2600" b="1" i="0" kern="1200" dirty="0" smtClean="0">
          <a:solidFill>
            <a:schemeClr val="accent3"/>
          </a:solidFill>
          <a:latin typeface="Calibri"/>
          <a:ea typeface="+mj-ea"/>
          <a:cs typeface="Calibri"/>
        </a:defRPr>
      </a:lvl1pPr>
    </p:titleStyle>
    <p:bodyStyle>
      <a:lvl1pPr marL="0" indent="0" algn="l" defTabSz="457200" rtl="0" eaLnBrk="1" latinLnBrk="0" hangingPunct="1">
        <a:spcBef>
          <a:spcPts val="600"/>
        </a:spcBef>
        <a:buFont typeface="Arial"/>
        <a:buNone/>
        <a:defRPr sz="2000" kern="1200">
          <a:solidFill>
            <a:schemeClr val="tx1"/>
          </a:solidFill>
          <a:latin typeface="+mn-lt"/>
          <a:ea typeface="+mn-ea"/>
          <a:cs typeface="+mn-cs"/>
        </a:defRPr>
      </a:lvl1pPr>
      <a:lvl2pPr marL="177800" indent="-177800" algn="l" defTabSz="457200" rtl="0" eaLnBrk="1" latinLnBrk="0" hangingPunct="1">
        <a:spcBef>
          <a:spcPts val="600"/>
        </a:spcBef>
        <a:buClr>
          <a:schemeClr val="accent3"/>
        </a:buClr>
        <a:buFont typeface="Arial" panose="020B0604020202020204" pitchFamily="34" charset="0"/>
        <a:buChar char="•"/>
        <a:defRPr sz="2000" kern="1200" baseline="0">
          <a:solidFill>
            <a:schemeClr val="tx1"/>
          </a:solidFill>
          <a:latin typeface="+mn-lt"/>
          <a:ea typeface="+mn-ea"/>
          <a:cs typeface="+mn-cs"/>
        </a:defRPr>
      </a:lvl2pPr>
      <a:lvl3pPr marL="415925" indent="-239713" algn="l" defTabSz="457200" rtl="0" eaLnBrk="1" latinLnBrk="0" hangingPunct="1">
        <a:spcBef>
          <a:spcPct val="20000"/>
        </a:spcBef>
        <a:buFont typeface="Calibri" panose="020F0502020204030204" pitchFamily="34" charset="0"/>
        <a:buChar char="–"/>
        <a:defRPr sz="2000" kern="1200" baseline="0">
          <a:solidFill>
            <a:schemeClr val="tx1"/>
          </a:solidFill>
          <a:latin typeface="+mn-lt"/>
          <a:ea typeface="+mn-ea"/>
          <a:cs typeface="+mn-cs"/>
        </a:defRPr>
      </a:lvl3pPr>
      <a:lvl4pPr marL="677863" indent="-225425" algn="l" defTabSz="457200" rtl="0" eaLnBrk="1" latinLnBrk="0" hangingPunct="1">
        <a:spcBef>
          <a:spcPts val="600"/>
        </a:spcBef>
        <a:buFont typeface="Calibri" panose="020F0502020204030204" pitchFamily="34" charset="0"/>
        <a:buChar char="–"/>
        <a:tabLst/>
        <a:defRPr sz="2000" kern="1200" baseline="0">
          <a:solidFill>
            <a:schemeClr val="tx1"/>
          </a:solidFill>
          <a:latin typeface="+mn-lt"/>
          <a:ea typeface="+mn-ea"/>
          <a:cs typeface="+mn-cs"/>
        </a:defRPr>
      </a:lvl4pPr>
      <a:lvl5pPr marL="538163" indent="-177800" algn="l" defTabSz="457200" rtl="0" eaLnBrk="1" latinLnBrk="0" hangingPunct="1">
        <a:spcBef>
          <a:spcPts val="6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304" y="6220363"/>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defTabSz="457090" fontAlgn="auto">
              <a:spcBef>
                <a:spcPts val="0"/>
              </a:spcBef>
              <a:spcAft>
                <a:spcPts val="0"/>
              </a:spcAft>
            </a:pPr>
            <a:endParaRPr lang="de-DE">
              <a:solidFill>
                <a:prstClr val="white"/>
              </a:solidFill>
            </a:endParaRPr>
          </a:p>
        </p:txBody>
      </p:sp>
      <p:sp>
        <p:nvSpPr>
          <p:cNvPr id="12"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pic>
        <p:nvPicPr>
          <p:cNvPr id="13" name="Bild 4"/>
          <p:cNvPicPr>
            <a:picLocks noChangeAspect="1"/>
          </p:cNvPicPr>
          <p:nvPr userDrawn="1"/>
        </p:nvPicPr>
        <p:blipFill>
          <a:blip r:embed="rId10"/>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752475" y="6430699"/>
            <a:ext cx="5962650" cy="365125"/>
          </a:xfrm>
          <a:prstGeom prst="rect">
            <a:avLst/>
          </a:prstGeom>
        </p:spPr>
        <p:txBody>
          <a:bodyPr vert="horz" lIns="91418" tIns="45710" rIns="91418" bIns="45710" rtlCol="0" anchor="ctr"/>
          <a:lstStyle>
            <a:lvl1pPr algn="ctr">
              <a:defRPr sz="1200">
                <a:solidFill>
                  <a:schemeClr val="bg1"/>
                </a:solidFill>
              </a:defRPr>
            </a:lvl1pPr>
          </a:lstStyle>
          <a:p>
            <a:pPr algn="l" defTabSz="457090" fontAlgn="auto">
              <a:spcBef>
                <a:spcPts val="0"/>
              </a:spcBef>
              <a:spcAft>
                <a:spcPts val="0"/>
              </a:spcAft>
            </a:pPr>
            <a:r>
              <a:rPr lang="de-DE" smtClean="0">
                <a:solidFill>
                  <a:prstClr val="white"/>
                </a:solidFill>
                <a:latin typeface="Calibri"/>
              </a:rPr>
              <a:t>Monatsabschlussmeeting Mrz 2016</a:t>
            </a:r>
            <a:endParaRPr lang="de-DE" dirty="0">
              <a:solidFill>
                <a:prstClr val="white"/>
              </a:solidFill>
              <a:latin typeface="Calibri"/>
            </a:endParaRPr>
          </a:p>
        </p:txBody>
      </p:sp>
    </p:spTree>
    <p:extLst>
      <p:ext uri="{BB962C8B-B14F-4D97-AF65-F5344CB8AC3E}">
        <p14:creationId xmlns:p14="http://schemas.microsoft.com/office/powerpoint/2010/main" val="341985309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dt="0"/>
  <p:txStyles>
    <p:titleStyle>
      <a:lvl1pPr algn="ctr" defTabSz="457090" rtl="0" eaLnBrk="1" latinLnBrk="0" hangingPunct="1">
        <a:spcBef>
          <a:spcPct val="0"/>
        </a:spcBef>
        <a:buNone/>
        <a:defRPr sz="4400" kern="1200">
          <a:solidFill>
            <a:schemeClr val="tx1"/>
          </a:solidFill>
          <a:latin typeface="+mj-lt"/>
          <a:ea typeface="+mj-ea"/>
          <a:cs typeface="+mj-cs"/>
        </a:defRPr>
      </a:lvl1pPr>
    </p:titleStyle>
    <p:bodyStyle>
      <a:lvl1pPr marL="342818" indent="-342818" algn="l" defTabSz="457090" rtl="0" eaLnBrk="1" latinLnBrk="0" hangingPunct="1">
        <a:spcBef>
          <a:spcPct val="20000"/>
        </a:spcBef>
        <a:buFont typeface="Arial"/>
        <a:buChar char="•"/>
        <a:defRPr sz="3200" kern="1200">
          <a:solidFill>
            <a:schemeClr val="tx1"/>
          </a:solidFill>
          <a:latin typeface="+mn-lt"/>
          <a:ea typeface="+mn-ea"/>
          <a:cs typeface="+mn-cs"/>
        </a:defRPr>
      </a:lvl1pPr>
      <a:lvl2pPr marL="742772" indent="-285681" algn="l" defTabSz="457090" rtl="0" eaLnBrk="1" latinLnBrk="0" hangingPunct="1">
        <a:spcBef>
          <a:spcPct val="20000"/>
        </a:spcBef>
        <a:buFont typeface="Arial"/>
        <a:buChar char="–"/>
        <a:defRPr sz="2800" kern="1200">
          <a:solidFill>
            <a:schemeClr val="tx1"/>
          </a:solidFill>
          <a:latin typeface="+mn-lt"/>
          <a:ea typeface="+mn-ea"/>
          <a:cs typeface="+mn-cs"/>
        </a:defRPr>
      </a:lvl2pPr>
      <a:lvl3pPr marL="1142726" indent="-228545" algn="l" defTabSz="457090" rtl="0" eaLnBrk="1" latinLnBrk="0" hangingPunct="1">
        <a:spcBef>
          <a:spcPct val="20000"/>
        </a:spcBef>
        <a:buFont typeface="Arial"/>
        <a:buChar char="•"/>
        <a:defRPr sz="2400" kern="1200">
          <a:solidFill>
            <a:schemeClr val="tx1"/>
          </a:solidFill>
          <a:latin typeface="+mn-lt"/>
          <a:ea typeface="+mn-ea"/>
          <a:cs typeface="+mn-cs"/>
        </a:defRPr>
      </a:lvl3pPr>
      <a:lvl4pPr marL="1599816" indent="-228545" algn="l" defTabSz="457090" rtl="0" eaLnBrk="1" latinLnBrk="0" hangingPunct="1">
        <a:spcBef>
          <a:spcPct val="20000"/>
        </a:spcBef>
        <a:buFont typeface="Arial"/>
        <a:buChar char="–"/>
        <a:defRPr sz="2000" kern="1200">
          <a:solidFill>
            <a:schemeClr val="tx1"/>
          </a:solidFill>
          <a:latin typeface="+mn-lt"/>
          <a:ea typeface="+mn-ea"/>
          <a:cs typeface="+mn-cs"/>
        </a:defRPr>
      </a:lvl4pPr>
      <a:lvl5pPr marL="2056906" indent="-228545" algn="l" defTabSz="457090" rtl="0" eaLnBrk="1" latinLnBrk="0" hangingPunct="1">
        <a:spcBef>
          <a:spcPct val="20000"/>
        </a:spcBef>
        <a:buFont typeface="Arial"/>
        <a:buChar char="»"/>
        <a:defRPr sz="2000" kern="1200">
          <a:solidFill>
            <a:schemeClr val="tx1"/>
          </a:solidFill>
          <a:latin typeface="+mn-lt"/>
          <a:ea typeface="+mn-ea"/>
          <a:cs typeface="+mn-cs"/>
        </a:defRPr>
      </a:lvl5pPr>
      <a:lvl6pPr marL="2513996" indent="-228545" algn="l" defTabSz="457090" rtl="0" eaLnBrk="1" latinLnBrk="0" hangingPunct="1">
        <a:spcBef>
          <a:spcPct val="20000"/>
        </a:spcBef>
        <a:buFont typeface="Arial"/>
        <a:buChar char="•"/>
        <a:defRPr sz="2000" kern="1200">
          <a:solidFill>
            <a:schemeClr val="tx1"/>
          </a:solidFill>
          <a:latin typeface="+mn-lt"/>
          <a:ea typeface="+mn-ea"/>
          <a:cs typeface="+mn-cs"/>
        </a:defRPr>
      </a:lvl6pPr>
      <a:lvl7pPr marL="2971086" indent="-228545" algn="l" defTabSz="457090" rtl="0" eaLnBrk="1" latinLnBrk="0" hangingPunct="1">
        <a:spcBef>
          <a:spcPct val="20000"/>
        </a:spcBef>
        <a:buFont typeface="Arial"/>
        <a:buChar char="•"/>
        <a:defRPr sz="2000" kern="1200">
          <a:solidFill>
            <a:schemeClr val="tx1"/>
          </a:solidFill>
          <a:latin typeface="+mn-lt"/>
          <a:ea typeface="+mn-ea"/>
          <a:cs typeface="+mn-cs"/>
        </a:defRPr>
      </a:lvl7pPr>
      <a:lvl8pPr marL="3428178" indent="-228545" algn="l" defTabSz="457090" rtl="0" eaLnBrk="1" latinLnBrk="0" hangingPunct="1">
        <a:spcBef>
          <a:spcPct val="20000"/>
        </a:spcBef>
        <a:buFont typeface="Arial"/>
        <a:buChar char="•"/>
        <a:defRPr sz="2000" kern="1200">
          <a:solidFill>
            <a:schemeClr val="tx1"/>
          </a:solidFill>
          <a:latin typeface="+mn-lt"/>
          <a:ea typeface="+mn-ea"/>
          <a:cs typeface="+mn-cs"/>
        </a:defRPr>
      </a:lvl8pPr>
      <a:lvl9pPr marL="3885268" indent="-228545" algn="l" defTabSz="45709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090" rtl="0" eaLnBrk="1" latinLnBrk="0" hangingPunct="1">
        <a:defRPr sz="1800" kern="1200">
          <a:solidFill>
            <a:schemeClr val="tx1"/>
          </a:solidFill>
          <a:latin typeface="+mn-lt"/>
          <a:ea typeface="+mn-ea"/>
          <a:cs typeface="+mn-cs"/>
        </a:defRPr>
      </a:lvl1pPr>
      <a:lvl2pPr marL="457090" algn="l" defTabSz="457090" rtl="0" eaLnBrk="1" latinLnBrk="0" hangingPunct="1">
        <a:defRPr sz="1800" kern="1200">
          <a:solidFill>
            <a:schemeClr val="tx1"/>
          </a:solidFill>
          <a:latin typeface="+mn-lt"/>
          <a:ea typeface="+mn-ea"/>
          <a:cs typeface="+mn-cs"/>
        </a:defRPr>
      </a:lvl2pPr>
      <a:lvl3pPr marL="914180" algn="l" defTabSz="457090" rtl="0" eaLnBrk="1" latinLnBrk="0" hangingPunct="1">
        <a:defRPr sz="1800" kern="1200">
          <a:solidFill>
            <a:schemeClr val="tx1"/>
          </a:solidFill>
          <a:latin typeface="+mn-lt"/>
          <a:ea typeface="+mn-ea"/>
          <a:cs typeface="+mn-cs"/>
        </a:defRPr>
      </a:lvl3pPr>
      <a:lvl4pPr marL="1371270" algn="l" defTabSz="457090" rtl="0" eaLnBrk="1" latinLnBrk="0" hangingPunct="1">
        <a:defRPr sz="1800" kern="1200">
          <a:solidFill>
            <a:schemeClr val="tx1"/>
          </a:solidFill>
          <a:latin typeface="+mn-lt"/>
          <a:ea typeface="+mn-ea"/>
          <a:cs typeface="+mn-cs"/>
        </a:defRPr>
      </a:lvl4pPr>
      <a:lvl5pPr marL="1828361" algn="l" defTabSz="457090" rtl="0" eaLnBrk="1" latinLnBrk="0" hangingPunct="1">
        <a:defRPr sz="1800" kern="1200">
          <a:solidFill>
            <a:schemeClr val="tx1"/>
          </a:solidFill>
          <a:latin typeface="+mn-lt"/>
          <a:ea typeface="+mn-ea"/>
          <a:cs typeface="+mn-cs"/>
        </a:defRPr>
      </a:lvl5pPr>
      <a:lvl6pPr marL="2285451" algn="l" defTabSz="457090" rtl="0" eaLnBrk="1" latinLnBrk="0" hangingPunct="1">
        <a:defRPr sz="1800" kern="1200">
          <a:solidFill>
            <a:schemeClr val="tx1"/>
          </a:solidFill>
          <a:latin typeface="+mn-lt"/>
          <a:ea typeface="+mn-ea"/>
          <a:cs typeface="+mn-cs"/>
        </a:defRPr>
      </a:lvl6pPr>
      <a:lvl7pPr marL="2742542" algn="l" defTabSz="457090" rtl="0" eaLnBrk="1" latinLnBrk="0" hangingPunct="1">
        <a:defRPr sz="1800" kern="1200">
          <a:solidFill>
            <a:schemeClr val="tx1"/>
          </a:solidFill>
          <a:latin typeface="+mn-lt"/>
          <a:ea typeface="+mn-ea"/>
          <a:cs typeface="+mn-cs"/>
        </a:defRPr>
      </a:lvl7pPr>
      <a:lvl8pPr marL="3199632" algn="l" defTabSz="457090" rtl="0" eaLnBrk="1" latinLnBrk="0" hangingPunct="1">
        <a:defRPr sz="1800" kern="1200">
          <a:solidFill>
            <a:schemeClr val="tx1"/>
          </a:solidFill>
          <a:latin typeface="+mn-lt"/>
          <a:ea typeface="+mn-ea"/>
          <a:cs typeface="+mn-cs"/>
        </a:defRPr>
      </a:lvl8pPr>
      <a:lvl9pPr marL="3656722" algn="l" defTabSz="4570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69" name="think-cell Slide" r:id="rId18" imgW="216" imgH="216" progId="TCLayout.ActiveDocument.1">
                  <p:embed/>
                </p:oleObj>
              </mc:Choice>
              <mc:Fallback>
                <p:oleObj name="think-cell Slide" r:id="rId18" imgW="216" imgH="216" progId="TCLayout.ActiveDocument.1">
                  <p:embed/>
                  <p:pic>
                    <p:nvPicPr>
                      <p:cNvPr id="0" name=""/>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7" name="Rechteck 6"/>
          <p:cNvSpPr/>
          <p:nvPr/>
        </p:nvSpPr>
        <p:spPr>
          <a:xfrm>
            <a:off x="304" y="6220359"/>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2" name="Foliennummernplatzhalter 5"/>
          <p:cNvSpPr txBox="1">
            <a:spLocks/>
          </p:cNvSpPr>
          <p:nvPr/>
        </p:nvSpPr>
        <p:spPr>
          <a:xfrm>
            <a:off x="260327" y="6520924"/>
            <a:ext cx="758961" cy="184666"/>
          </a:xfrm>
          <a:prstGeom prst="rect">
            <a:avLst/>
          </a:prstGeom>
        </p:spPr>
        <p:txBody>
          <a:bodyPr vert="horz" lIns="91440" tIns="0" rIns="91440" bIns="0" rtlCol="0" anchor="ctr">
            <a:spAutoFit/>
          </a:bodyPr>
          <a:lstStyle>
            <a:lvl1pPr algn="l">
              <a:defRPr sz="1200">
                <a:solidFill>
                  <a:srgbClr val="FFFFFF"/>
                </a:solidFill>
              </a:defRPr>
            </a:lvl1pPr>
          </a:lstStyle>
          <a:p>
            <a:pPr defTabSz="457200" fontAlgn="auto">
              <a:spcBef>
                <a:spcPts val="0"/>
              </a:spcBef>
              <a:spcAft>
                <a:spcPts val="0"/>
              </a:spcAft>
              <a:defRPr/>
            </a:pPr>
            <a:fld id="{67E460E2-A79B-FD4C-875F-CB1722C97EA1}" type="slidenum">
              <a:rPr lang="en-US" smtClean="0">
                <a:latin typeface="Calibri"/>
              </a:rPr>
              <a:pPr defTabSz="457200" fontAlgn="auto">
                <a:spcBef>
                  <a:spcPts val="0"/>
                </a:spcBef>
                <a:spcAft>
                  <a:spcPts val="0"/>
                </a:spcAft>
                <a:defRPr/>
              </a:pPr>
              <a:t>‹Nr.›</a:t>
            </a:fld>
            <a:endParaRPr lang="en-US" dirty="0">
              <a:latin typeface="Calibri"/>
            </a:endParaRPr>
          </a:p>
        </p:txBody>
      </p:sp>
      <p:pic>
        <p:nvPicPr>
          <p:cNvPr id="13" name="Bild 4"/>
          <p:cNvPicPr>
            <a:picLocks noChangeAspect="1"/>
          </p:cNvPicPr>
          <p:nvPr/>
        </p:nvPicPr>
        <p:blipFill>
          <a:blip r:embed="rId20"/>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647700" y="6520924"/>
            <a:ext cx="5962650" cy="184666"/>
          </a:xfrm>
          <a:prstGeom prst="rect">
            <a:avLst/>
          </a:prstGeom>
        </p:spPr>
        <p:txBody>
          <a:bodyPr vert="horz" lIns="0" tIns="0" rIns="91440" bIns="0" rtlCol="0" anchor="ctr">
            <a:spAutoFit/>
          </a:bodyPr>
          <a:lstStyle>
            <a:lvl1pPr>
              <a:defRPr kumimoji="0" lang="de-DE" sz="1200" b="0" i="0" u="none" strike="noStrike" cap="none" spc="0" normalizeH="0" baseline="0" smtClean="0">
                <a:ln>
                  <a:noFill/>
                </a:ln>
                <a:solidFill>
                  <a:srgbClr val="FFFFFF"/>
                </a:solidFill>
                <a:effectLst/>
                <a:uLnTx/>
                <a:uFillTx/>
              </a:defRPr>
            </a:lvl1pPr>
          </a:lstStyle>
          <a:p>
            <a:pPr defTabSz="457200" fontAlgn="auto">
              <a:spcBef>
                <a:spcPts val="0"/>
              </a:spcBef>
              <a:spcAft>
                <a:spcPts val="0"/>
              </a:spcAft>
            </a:pPr>
            <a:r>
              <a:rPr lang="en-US">
                <a:latin typeface="Calibri"/>
              </a:rPr>
              <a:t>Strategy "Champion 2022" | 9th Steering Committee | September 20, 2016</a:t>
            </a:r>
            <a:endParaRPr lang="en-US" dirty="0">
              <a:latin typeface="Calibri"/>
            </a:endParaRPr>
          </a:p>
        </p:txBody>
      </p:sp>
      <p:grpSp>
        <p:nvGrpSpPr>
          <p:cNvPr id="17" name="Drawing grid" hidden="1"/>
          <p:cNvGrpSpPr/>
          <p:nvPr/>
        </p:nvGrpSpPr>
        <p:grpSpPr>
          <a:xfrm>
            <a:off x="-1" y="0"/>
            <a:ext cx="9144001" cy="6858000"/>
            <a:chOff x="-1" y="0"/>
            <a:chExt cx="9144001" cy="6858000"/>
          </a:xfrm>
        </p:grpSpPr>
        <p:cxnSp>
          <p:nvCxnSpPr>
            <p:cNvPr id="10" name="!!!Do not delete!!!" hidden="1"/>
            <p:cNvCxnSpPr>
              <a:cxnSpLocks/>
            </p:cNvCxnSpPr>
            <p:nvPr userDrawn="1"/>
          </p:nvCxnSpPr>
          <p:spPr>
            <a:xfrm>
              <a:off x="-1" y="389470"/>
              <a:ext cx="9144000"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1" name="!!!Do not delete!!!" hidden="1"/>
            <p:cNvCxnSpPr/>
            <p:nvPr/>
          </p:nvCxnSpPr>
          <p:spPr>
            <a:xfrm>
              <a:off x="647700" y="0"/>
              <a:ext cx="0" cy="685800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4" name="!!!Do not delete!!!" hidden="1"/>
            <p:cNvCxnSpPr/>
            <p:nvPr/>
          </p:nvCxnSpPr>
          <p:spPr>
            <a:xfrm>
              <a:off x="1000246" y="0"/>
              <a:ext cx="0" cy="319782"/>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6" name="!!!Do not delete!!!" hidden="1"/>
            <p:cNvCxnSpPr/>
            <p:nvPr/>
          </p:nvCxnSpPr>
          <p:spPr>
            <a:xfrm>
              <a:off x="8507159" y="0"/>
              <a:ext cx="0" cy="685800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8" name="!!!Do not delete!!!" hidden="1"/>
            <p:cNvCxnSpPr>
              <a:cxnSpLocks/>
            </p:cNvCxnSpPr>
            <p:nvPr/>
          </p:nvCxnSpPr>
          <p:spPr>
            <a:xfrm>
              <a:off x="0" y="1480397"/>
              <a:ext cx="9144000"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0" name="!!!Do not delete!!!" hidden="1"/>
            <p:cNvCxnSpPr/>
            <p:nvPr/>
          </p:nvCxnSpPr>
          <p:spPr>
            <a:xfrm>
              <a:off x="0" y="6748050"/>
              <a:ext cx="9144000"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2" name="!!!Do not delete!!!" hidden="1"/>
            <p:cNvCxnSpPr/>
            <p:nvPr/>
          </p:nvCxnSpPr>
          <p:spPr>
            <a:xfrm>
              <a:off x="446211" y="1995120"/>
              <a:ext cx="8251579" cy="0"/>
            </a:xfrm>
            <a:prstGeom prst="line">
              <a:avLst/>
            </a:prstGeom>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cxnSp>
        <p:sp>
          <p:nvSpPr>
            <p:cNvPr id="25" name="Rectangle 24" hidden="1"/>
            <p:cNvSpPr>
              <a:spLocks/>
            </p:cNvSpPr>
            <p:nvPr userDrawn="1"/>
          </p:nvSpPr>
          <p:spPr>
            <a:xfrm>
              <a:off x="647700" y="45462"/>
              <a:ext cx="274320" cy="274320"/>
            </a:xfrm>
            <a:prstGeom prst="rect">
              <a:avLst/>
            </a:prstGeom>
            <a:noFill/>
            <a:ln w="3175" cap="sq">
              <a:solidFill>
                <a:schemeClr val="bg2"/>
              </a:solidFill>
              <a:prstDash val="sysDot"/>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defTabSz="457200" fontAlgn="auto">
                <a:lnSpc>
                  <a:spcPct val="90000"/>
                </a:lnSpc>
                <a:spcBef>
                  <a:spcPts val="400"/>
                </a:spcBef>
                <a:spcAft>
                  <a:spcPts val="0"/>
                </a:spcAft>
              </a:pPr>
              <a:endParaRPr lang="en-US" sz="1500" dirty="0">
                <a:solidFill>
                  <a:srgbClr val="3E3D40"/>
                </a:solidFill>
              </a:endParaRPr>
            </a:p>
          </p:txBody>
        </p:sp>
      </p:grpSp>
      <p:sp>
        <p:nvSpPr>
          <p:cNvPr id="29" name="Subtitle" hidden="1"/>
          <p:cNvSpPr txBox="1">
            <a:spLocks/>
          </p:cNvSpPr>
          <p:nvPr/>
        </p:nvSpPr>
        <p:spPr>
          <a:xfrm>
            <a:off x="647699" y="1480397"/>
            <a:ext cx="7859460" cy="304699"/>
          </a:xfrm>
          <a:prstGeom prst="rect">
            <a:avLst/>
          </a:prstGeom>
          <a:noFill/>
        </p:spPr>
        <p:txBody>
          <a:bodyPr wrap="square" lIns="0" tIns="0" rIns="0" bIns="0" rtlCol="0" anchor="t">
            <a:spAutoFit/>
          </a:bodyPr>
          <a:lstStyle/>
          <a:p>
            <a:pPr defTabSz="457200" fontAlgn="auto">
              <a:lnSpc>
                <a:spcPct val="90000"/>
              </a:lnSpc>
              <a:spcBef>
                <a:spcPts val="0"/>
              </a:spcBef>
              <a:spcAft>
                <a:spcPts val="0"/>
              </a:spcAft>
            </a:pPr>
            <a:r>
              <a:rPr lang="en-US" sz="2200" b="1" dirty="0">
                <a:solidFill>
                  <a:srgbClr val="3E3D40"/>
                </a:solidFill>
                <a:latin typeface="Calibri"/>
              </a:rPr>
              <a:t>Subtitle</a:t>
            </a:r>
          </a:p>
        </p:txBody>
      </p:sp>
      <p:sp>
        <p:nvSpPr>
          <p:cNvPr id="6" name="Title Placeholder 5"/>
          <p:cNvSpPr>
            <a:spLocks noGrp="1"/>
          </p:cNvSpPr>
          <p:nvPr>
            <p:ph type="title"/>
          </p:nvPr>
        </p:nvSpPr>
        <p:spPr>
          <a:xfrm>
            <a:off x="647700" y="358990"/>
            <a:ext cx="7859460" cy="960702"/>
          </a:xfrm>
          <a:prstGeom prst="rect">
            <a:avLst/>
          </a:prstGeom>
        </p:spPr>
        <p:txBody>
          <a:bodyPr vert="horz" wrap="square" lIns="0" tIns="0" rIns="0" bIns="0" rtlCol="0" anchor="b">
            <a:normAutofit/>
          </a:bodyPr>
          <a:lstStyle/>
          <a:p>
            <a:pPr lvl="0" algn="l"/>
            <a:r>
              <a:rPr lang="en-US" dirty="0" err="1"/>
              <a:t>Überschrift</a:t>
            </a:r>
            <a:r>
              <a:rPr lang="en-US" dirty="0"/>
              <a:t> </a:t>
            </a:r>
            <a:r>
              <a:rPr lang="en-US" dirty="0" err="1"/>
              <a:t>Powerpoint-Folie</a:t>
            </a:r>
            <a:endParaRPr lang="en-US" dirty="0"/>
          </a:p>
        </p:txBody>
      </p:sp>
      <p:sp>
        <p:nvSpPr>
          <p:cNvPr id="4" name="Text Placeholder 3"/>
          <p:cNvSpPr>
            <a:spLocks noGrp="1"/>
          </p:cNvSpPr>
          <p:nvPr>
            <p:ph type="body" idx="1"/>
          </p:nvPr>
        </p:nvSpPr>
        <p:spPr>
          <a:xfrm>
            <a:off x="647700" y="1478280"/>
            <a:ext cx="7859460" cy="4525963"/>
          </a:xfrm>
          <a:prstGeom prst="rect">
            <a:avLst/>
          </a:prstGeom>
        </p:spPr>
        <p:txBody>
          <a:bodyPr vert="horz" wrap="square" lIns="0" tIns="0" rIns="0" bIns="0" rtlCol="0">
            <a:noAutofit/>
          </a:bodyPr>
          <a:lstStyle/>
          <a:p>
            <a:pPr lvl="0"/>
            <a:r>
              <a:rPr lang="en-US" dirty="0" err="1"/>
              <a:t>Mastertextformat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p:txBody>
      </p:sp>
      <p:sp>
        <p:nvSpPr>
          <p:cNvPr id="28" name="Source" hidden="1"/>
          <p:cNvSpPr txBox="1"/>
          <p:nvPr/>
        </p:nvSpPr>
        <p:spPr>
          <a:xfrm>
            <a:off x="647700" y="6748050"/>
            <a:ext cx="512961" cy="124650"/>
          </a:xfrm>
          <a:prstGeom prst="rect">
            <a:avLst/>
          </a:prstGeom>
          <a:noFill/>
          <a:ln w="9525">
            <a:noFill/>
          </a:ln>
        </p:spPr>
        <p:txBody>
          <a:bodyPr vert="horz" wrap="none" lIns="0" tIns="0" rIns="0" bIns="0" rtlCol="0" anchor="b" anchorCtr="0">
            <a:spAutoFit/>
          </a:bodyPr>
          <a:lstStyle/>
          <a:p>
            <a:pPr defTabSz="457200" fontAlgn="auto">
              <a:lnSpc>
                <a:spcPct val="90000"/>
              </a:lnSpc>
              <a:spcBef>
                <a:spcPts val="0"/>
              </a:spcBef>
              <a:spcAft>
                <a:spcPts val="0"/>
              </a:spcAft>
              <a:buSzPct val="100000"/>
            </a:pPr>
            <a:r>
              <a:rPr lang="en-US" sz="900" dirty="0" err="1">
                <a:solidFill>
                  <a:prstClr val="white"/>
                </a:solidFill>
                <a:latin typeface="Calibri"/>
                <a:sym typeface="+mn-lt"/>
              </a:rPr>
              <a:t>Quelle</a:t>
            </a:r>
            <a:r>
              <a:rPr lang="en-US" sz="900" dirty="0">
                <a:solidFill>
                  <a:prstClr val="white"/>
                </a:solidFill>
                <a:latin typeface="Calibri"/>
                <a:sym typeface="+mn-lt"/>
              </a:rPr>
              <a:t>: xxx</a:t>
            </a:r>
          </a:p>
        </p:txBody>
      </p:sp>
      <p:sp>
        <p:nvSpPr>
          <p:cNvPr id="30" name="Notes" hidden="1"/>
          <p:cNvSpPr txBox="1">
            <a:spLocks/>
          </p:cNvSpPr>
          <p:nvPr/>
        </p:nvSpPr>
        <p:spPr>
          <a:xfrm>
            <a:off x="647700" y="6001727"/>
            <a:ext cx="7859460" cy="138499"/>
          </a:xfrm>
          <a:prstGeom prst="rect">
            <a:avLst/>
          </a:prstGeom>
          <a:noFill/>
          <a:ln w="9525">
            <a:noFill/>
          </a:ln>
        </p:spPr>
        <p:txBody>
          <a:bodyPr vert="horz" wrap="square" lIns="0" tIns="0" rIns="0" bIns="0" rtlCol="0" anchor="b" anchorCtr="0">
            <a:spAutoFit/>
          </a:bodyPr>
          <a:lstStyle/>
          <a:p>
            <a:pPr defTabSz="457200" fontAlgn="auto">
              <a:lnSpc>
                <a:spcPct val="90000"/>
              </a:lnSpc>
              <a:spcBef>
                <a:spcPts val="0"/>
              </a:spcBef>
              <a:spcAft>
                <a:spcPts val="0"/>
              </a:spcAft>
              <a:buSzPct val="100000"/>
            </a:pPr>
            <a:r>
              <a:rPr lang="en-US" sz="1000" dirty="0">
                <a:solidFill>
                  <a:srgbClr val="3E3D40"/>
                </a:solidFill>
                <a:latin typeface="Calibri"/>
                <a:sym typeface="+mn-lt"/>
              </a:rPr>
              <a:t>1) xxx</a:t>
            </a:r>
          </a:p>
        </p:txBody>
      </p:sp>
      <p:grpSp>
        <p:nvGrpSpPr>
          <p:cNvPr id="5" name="Legend" hidden="1"/>
          <p:cNvGrpSpPr/>
          <p:nvPr/>
        </p:nvGrpSpPr>
        <p:grpSpPr>
          <a:xfrm>
            <a:off x="647700" y="5818445"/>
            <a:ext cx="740879" cy="146050"/>
            <a:chOff x="738189" y="5052259"/>
            <a:chExt cx="740879" cy="146050"/>
          </a:xfrm>
        </p:grpSpPr>
        <p:sp>
          <p:nvSpPr>
            <p:cNvPr id="32" name="LegendIcon"/>
            <p:cNvSpPr/>
            <p:nvPr/>
          </p:nvSpPr>
          <p:spPr>
            <a:xfrm>
              <a:off x="738189" y="5052259"/>
              <a:ext cx="215900" cy="146050"/>
            </a:xfrm>
            <a:prstGeom prst="rect">
              <a:avLst/>
            </a:prstGeom>
            <a:noFill/>
            <a:ln w="9525" cap="flat" cmpd="sng" algn="ctr">
              <a:solidFill>
                <a:schemeClr val="accent3"/>
              </a:solidFill>
              <a:prstDash val="solid"/>
            </a:ln>
            <a:effectLst/>
          </p:spPr>
          <p:txBody>
            <a:bodyPr lIns="0" tIns="0" rIns="0" bIns="0" rtlCol="0" anchor="ctr"/>
            <a:lstStyle/>
            <a:p>
              <a:pPr algn="ctr" fontAlgn="auto">
                <a:lnSpc>
                  <a:spcPct val="90000"/>
                </a:lnSpc>
                <a:spcBef>
                  <a:spcPts val="0"/>
                </a:spcBef>
                <a:spcAft>
                  <a:spcPts val="0"/>
                </a:spcAft>
                <a:defRPr/>
              </a:pPr>
              <a:endParaRPr lang="en-US" sz="1300" kern="0" dirty="0">
                <a:solidFill>
                  <a:srgbClr val="3E3D40"/>
                </a:solidFill>
                <a:latin typeface="Calibri"/>
                <a:sym typeface="+mn-lt"/>
              </a:endParaRPr>
            </a:p>
          </p:txBody>
        </p:sp>
        <p:sp>
          <p:nvSpPr>
            <p:cNvPr id="34" name="LegendText"/>
            <p:cNvSpPr txBox="1"/>
            <p:nvPr/>
          </p:nvSpPr>
          <p:spPr>
            <a:xfrm>
              <a:off x="1036639" y="5056035"/>
              <a:ext cx="442429" cy="138499"/>
            </a:xfrm>
            <a:prstGeom prst="rect">
              <a:avLst/>
            </a:prstGeom>
            <a:noFill/>
            <a:ln w="9525">
              <a:noFill/>
            </a:ln>
          </p:spPr>
          <p:txBody>
            <a:bodyPr vert="horz" wrap="none" lIns="0" tIns="0" rIns="0" bIns="0" rtlCol="0" anchor="t" anchorCtr="0">
              <a:spAutoFit/>
            </a:bodyPr>
            <a:lstStyle/>
            <a:p>
              <a:pPr fontAlgn="auto">
                <a:lnSpc>
                  <a:spcPct val="90000"/>
                </a:lnSpc>
                <a:spcBef>
                  <a:spcPts val="0"/>
                </a:spcBef>
                <a:spcAft>
                  <a:spcPts val="0"/>
                </a:spcAft>
                <a:buClr>
                  <a:srgbClr val="000000"/>
                </a:buClr>
                <a:buSzPct val="100000"/>
                <a:defRPr/>
              </a:pPr>
              <a:r>
                <a:rPr lang="en-US" sz="1000" kern="0" dirty="0" err="1">
                  <a:solidFill>
                    <a:srgbClr val="3E3D40"/>
                  </a:solidFill>
                  <a:latin typeface="Calibri"/>
                  <a:sym typeface="+mn-lt"/>
                </a:rPr>
                <a:t>Legende</a:t>
              </a:r>
              <a:endParaRPr lang="en-US" sz="1000" kern="0" dirty="0">
                <a:solidFill>
                  <a:srgbClr val="3E3D40"/>
                </a:solidFill>
                <a:latin typeface="Calibri"/>
                <a:sym typeface="+mn-lt"/>
              </a:endParaRPr>
            </a:p>
          </p:txBody>
        </p:sp>
      </p:grpSp>
      <p:grpSp>
        <p:nvGrpSpPr>
          <p:cNvPr id="9" name="Formatted_text" hidden="1"/>
          <p:cNvGrpSpPr/>
          <p:nvPr/>
        </p:nvGrpSpPr>
        <p:grpSpPr>
          <a:xfrm>
            <a:off x="647700" y="45462"/>
            <a:ext cx="774899" cy="274320"/>
            <a:chOff x="647700" y="45462"/>
            <a:chExt cx="774899" cy="274320"/>
          </a:xfrm>
        </p:grpSpPr>
        <p:sp>
          <p:nvSpPr>
            <p:cNvPr id="36" name="RbNavigator"/>
            <p:cNvSpPr txBox="1">
              <a:spLocks/>
            </p:cNvSpPr>
            <p:nvPr/>
          </p:nvSpPr>
          <p:spPr>
            <a:xfrm>
              <a:off x="647700" y="45462"/>
              <a:ext cx="274320" cy="274320"/>
            </a:xfrm>
            <a:prstGeom prst="rect">
              <a:avLst/>
            </a:prstGeom>
            <a:solidFill>
              <a:schemeClr val="accent6"/>
            </a:solidFill>
          </p:spPr>
          <p:txBody>
            <a:bodyPr vert="horz" wrap="none" lIns="0" tIns="0" rIns="0" bIns="0" rtlCol="0" anchor="ctr">
              <a:noAutofit/>
            </a:bodyPr>
            <a:lstStyle/>
            <a:p>
              <a:pPr algn="ctr" defTabSz="457200" fontAlgn="auto">
                <a:spcBef>
                  <a:spcPts val="0"/>
                </a:spcBef>
                <a:spcAft>
                  <a:spcPts val="0"/>
                </a:spcAft>
              </a:pPr>
              <a:r>
                <a:rPr kumimoji="1" lang="en-US" sz="1200" b="1" dirty="0">
                  <a:solidFill>
                    <a:prstClr val="white"/>
                  </a:solidFill>
                  <a:latin typeface="Calibri"/>
                </a:rPr>
                <a:t>1</a:t>
              </a:r>
            </a:p>
          </p:txBody>
        </p:sp>
        <p:sp>
          <p:nvSpPr>
            <p:cNvPr id="37" name="RbSticker"/>
            <p:cNvSpPr txBox="1"/>
            <p:nvPr/>
          </p:nvSpPr>
          <p:spPr>
            <a:xfrm>
              <a:off x="994020" y="90289"/>
              <a:ext cx="428579" cy="184666"/>
            </a:xfrm>
            <a:prstGeom prst="rect">
              <a:avLst/>
            </a:prstGeom>
            <a:noFill/>
          </p:spPr>
          <p:txBody>
            <a:bodyPr vert="horz" wrap="none" lIns="0" tIns="0" rIns="0" bIns="0" rtlCol="0" anchor="ctr">
              <a:spAutoFit/>
            </a:bodyPr>
            <a:lstStyle/>
            <a:p>
              <a:pPr defTabSz="457200" fontAlgn="auto">
                <a:spcBef>
                  <a:spcPts val="0"/>
                </a:spcBef>
                <a:spcAft>
                  <a:spcPts val="0"/>
                </a:spcAft>
              </a:pPr>
              <a:r>
                <a:rPr lang="en-US" sz="1200" b="1" dirty="0">
                  <a:solidFill>
                    <a:srgbClr val="009EE0"/>
                  </a:solidFill>
                  <a:latin typeface="Calibri"/>
                </a:rPr>
                <a:t>Sticker</a:t>
              </a:r>
            </a:p>
          </p:txBody>
        </p:sp>
      </p:grpSp>
    </p:spTree>
    <p:extLst>
      <p:ext uri="{BB962C8B-B14F-4D97-AF65-F5344CB8AC3E}">
        <p14:creationId xmlns:p14="http://schemas.microsoft.com/office/powerpoint/2010/main" val="403609296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Lst>
  <p:hf sldNum="0" hdr="0" dt="0"/>
  <p:txStyles>
    <p:titleStyle>
      <a:lvl1pPr algn="ctr" defTabSz="457200" rtl="0" eaLnBrk="1" latinLnBrk="0" hangingPunct="1">
        <a:lnSpc>
          <a:spcPct val="100000"/>
        </a:lnSpc>
        <a:spcBef>
          <a:spcPct val="0"/>
        </a:spcBef>
        <a:buNone/>
        <a:defRPr lang="en-US" sz="2600" b="1" i="0" kern="1200" dirty="0" smtClean="0">
          <a:solidFill>
            <a:schemeClr val="accent3"/>
          </a:solidFill>
          <a:latin typeface="Calibri"/>
          <a:ea typeface="+mj-ea"/>
          <a:cs typeface="Calibri"/>
        </a:defRPr>
      </a:lvl1pPr>
    </p:titleStyle>
    <p:bodyStyle>
      <a:lvl1pPr marL="0" indent="0" algn="l" defTabSz="457200" rtl="0" eaLnBrk="1" latinLnBrk="0" hangingPunct="1">
        <a:spcBef>
          <a:spcPts val="600"/>
        </a:spcBef>
        <a:buFont typeface="Arial"/>
        <a:buNone/>
        <a:defRPr sz="2000" kern="1200">
          <a:solidFill>
            <a:schemeClr val="tx1"/>
          </a:solidFill>
          <a:latin typeface="+mn-lt"/>
          <a:ea typeface="+mn-ea"/>
          <a:cs typeface="+mn-cs"/>
        </a:defRPr>
      </a:lvl1pPr>
      <a:lvl2pPr marL="177800" indent="-177800" algn="l" defTabSz="457200" rtl="0" eaLnBrk="1" latinLnBrk="0" hangingPunct="1">
        <a:spcBef>
          <a:spcPts val="600"/>
        </a:spcBef>
        <a:buClr>
          <a:schemeClr val="accent3"/>
        </a:buClr>
        <a:buFont typeface="Arial" panose="020B0604020202020204" pitchFamily="34" charset="0"/>
        <a:buChar char="•"/>
        <a:defRPr sz="2000" kern="1200" baseline="0">
          <a:solidFill>
            <a:schemeClr val="tx1"/>
          </a:solidFill>
          <a:latin typeface="+mn-lt"/>
          <a:ea typeface="+mn-ea"/>
          <a:cs typeface="+mn-cs"/>
        </a:defRPr>
      </a:lvl2pPr>
      <a:lvl3pPr marL="415925" indent="-239713" algn="l" defTabSz="457200" rtl="0" eaLnBrk="1" latinLnBrk="0" hangingPunct="1">
        <a:spcBef>
          <a:spcPct val="20000"/>
        </a:spcBef>
        <a:buFont typeface="Calibri" panose="020F0502020204030204" pitchFamily="34" charset="0"/>
        <a:buChar char="–"/>
        <a:defRPr sz="2000" kern="1200" baseline="0">
          <a:solidFill>
            <a:schemeClr val="tx1"/>
          </a:solidFill>
          <a:latin typeface="+mn-lt"/>
          <a:ea typeface="+mn-ea"/>
          <a:cs typeface="+mn-cs"/>
        </a:defRPr>
      </a:lvl3pPr>
      <a:lvl4pPr marL="677863" indent="-225425" algn="l" defTabSz="457200" rtl="0" eaLnBrk="1" latinLnBrk="0" hangingPunct="1">
        <a:spcBef>
          <a:spcPts val="600"/>
        </a:spcBef>
        <a:buFont typeface="Calibri" panose="020F0502020204030204" pitchFamily="34" charset="0"/>
        <a:buChar char="–"/>
        <a:tabLst/>
        <a:defRPr sz="2000" kern="1200" baseline="0">
          <a:solidFill>
            <a:schemeClr val="tx1"/>
          </a:solidFill>
          <a:latin typeface="+mn-lt"/>
          <a:ea typeface="+mn-ea"/>
          <a:cs typeface="+mn-cs"/>
        </a:defRPr>
      </a:lvl4pPr>
      <a:lvl5pPr marL="538163" indent="-177800" algn="l" defTabSz="457200" rtl="0" eaLnBrk="1" latinLnBrk="0" hangingPunct="1">
        <a:spcBef>
          <a:spcPts val="6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304" y="6220363"/>
            <a:ext cx="9143696" cy="637641"/>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defTabSz="457090" fontAlgn="auto">
              <a:spcBef>
                <a:spcPts val="0"/>
              </a:spcBef>
              <a:spcAft>
                <a:spcPts val="0"/>
              </a:spcAft>
            </a:pPr>
            <a:endParaRPr lang="de-DE">
              <a:solidFill>
                <a:prstClr val="white"/>
              </a:solidFill>
            </a:endParaRPr>
          </a:p>
        </p:txBody>
      </p:sp>
      <p:sp>
        <p:nvSpPr>
          <p:cNvPr id="12" name="Foliennummernplatzhalter 5"/>
          <p:cNvSpPr txBox="1">
            <a:spLocks/>
          </p:cNvSpPr>
          <p:nvPr userDrawn="1"/>
        </p:nvSpPr>
        <p:spPr>
          <a:xfrm>
            <a:off x="260329" y="6496052"/>
            <a:ext cx="758961" cy="251998"/>
          </a:xfrm>
          <a:prstGeom prst="rect">
            <a:avLst/>
          </a:prstGeom>
        </p:spPr>
        <p:txBody>
          <a:bodyPr vert="horz" lIns="91418" tIns="45710" rIns="91418" bIns="45710" rtlCol="0" anchor="ctr"/>
          <a:lstStyle>
            <a:lvl1pPr algn="l">
              <a:defRPr sz="1200">
                <a:solidFill>
                  <a:srgbClr val="FFFFFF"/>
                </a:solidFill>
              </a:defRPr>
            </a:lvl1pPr>
          </a:lstStyle>
          <a:p>
            <a:pPr defTabSz="457090" fontAlgn="auto">
              <a:spcBef>
                <a:spcPts val="0"/>
              </a:spcBef>
              <a:spcAft>
                <a:spcPts val="0"/>
              </a:spcAft>
              <a:defRPr/>
            </a:pPr>
            <a:fld id="{67E460E2-A79B-FD4C-875F-CB1722C97EA1}" type="slidenum">
              <a:rPr lang="de-DE" smtClean="0">
                <a:latin typeface="Calibri"/>
              </a:rPr>
              <a:pPr defTabSz="457090" fontAlgn="auto">
                <a:spcBef>
                  <a:spcPts val="0"/>
                </a:spcBef>
                <a:spcAft>
                  <a:spcPts val="0"/>
                </a:spcAft>
                <a:defRPr/>
              </a:pPr>
              <a:t>‹Nr.›</a:t>
            </a:fld>
            <a:endParaRPr lang="de-DE" dirty="0">
              <a:latin typeface="Calibri"/>
            </a:endParaRPr>
          </a:p>
        </p:txBody>
      </p:sp>
      <p:pic>
        <p:nvPicPr>
          <p:cNvPr id="13" name="Bild 4"/>
          <p:cNvPicPr>
            <a:picLocks noChangeAspect="1"/>
          </p:cNvPicPr>
          <p:nvPr userDrawn="1"/>
        </p:nvPicPr>
        <p:blipFill>
          <a:blip r:embed="rId10"/>
          <a:stretch>
            <a:fillRect/>
          </a:stretch>
        </p:blipFill>
        <p:spPr>
          <a:xfrm>
            <a:off x="0" y="6046520"/>
            <a:ext cx="9144000" cy="749300"/>
          </a:xfrm>
          <a:prstGeom prst="rect">
            <a:avLst/>
          </a:prstGeom>
        </p:spPr>
      </p:pic>
      <p:sp>
        <p:nvSpPr>
          <p:cNvPr id="15" name="Fußzeilenplatzhalter 14"/>
          <p:cNvSpPr>
            <a:spLocks noGrp="1"/>
          </p:cNvSpPr>
          <p:nvPr>
            <p:ph type="ftr" sz="quarter" idx="3"/>
          </p:nvPr>
        </p:nvSpPr>
        <p:spPr>
          <a:xfrm>
            <a:off x="752475" y="6430699"/>
            <a:ext cx="5962650" cy="365125"/>
          </a:xfrm>
          <a:prstGeom prst="rect">
            <a:avLst/>
          </a:prstGeom>
        </p:spPr>
        <p:txBody>
          <a:bodyPr vert="horz" lIns="91418" tIns="45710" rIns="91418" bIns="45710" rtlCol="0" anchor="ctr"/>
          <a:lstStyle>
            <a:lvl1pPr algn="ctr">
              <a:defRPr sz="1200">
                <a:solidFill>
                  <a:schemeClr val="bg1"/>
                </a:solidFill>
              </a:defRPr>
            </a:lvl1pPr>
          </a:lstStyle>
          <a:p>
            <a:pPr algn="l" defTabSz="457090" fontAlgn="auto">
              <a:spcBef>
                <a:spcPts val="0"/>
              </a:spcBef>
              <a:spcAft>
                <a:spcPts val="0"/>
              </a:spcAft>
            </a:pPr>
            <a:r>
              <a:rPr lang="de-DE" dirty="0" smtClean="0">
                <a:solidFill>
                  <a:prstClr val="white"/>
                </a:solidFill>
                <a:latin typeface="Calibri"/>
              </a:rPr>
              <a:t>HMI 2017</a:t>
            </a:r>
            <a:endParaRPr lang="de-DE" dirty="0">
              <a:solidFill>
                <a:prstClr val="white"/>
              </a:solidFill>
              <a:latin typeface="Calibri"/>
            </a:endParaRPr>
          </a:p>
        </p:txBody>
      </p:sp>
      <p:sp>
        <p:nvSpPr>
          <p:cNvPr id="2" name="Titelplatzhalter 1"/>
          <p:cNvSpPr>
            <a:spLocks noGrp="1"/>
          </p:cNvSpPr>
          <p:nvPr>
            <p:ph type="title"/>
          </p:nvPr>
        </p:nvSpPr>
        <p:spPr>
          <a:xfrm>
            <a:off x="628650" y="365125"/>
            <a:ext cx="7886700" cy="695579"/>
          </a:xfrm>
          <a:prstGeom prst="rect">
            <a:avLst/>
          </a:prstGeom>
        </p:spPr>
        <p:txBody>
          <a:bodyPr vert="horz" lIns="91440" tIns="45720" rIns="91440" bIns="45720" rtlCol="0" anchor="ctr">
            <a:normAutofit/>
          </a:bodyPr>
          <a:lstStyle/>
          <a:p>
            <a:r>
              <a:rPr lang="de-DE" dirty="0" smtClean="0"/>
              <a:t>Titelmasterformat durch Klicken</a:t>
            </a:r>
            <a:endParaRPr lang="de-DE" dirty="0"/>
          </a:p>
        </p:txBody>
      </p:sp>
      <p:sp>
        <p:nvSpPr>
          <p:cNvPr id="3" name="Textplatzhalter 2"/>
          <p:cNvSpPr>
            <a:spLocks noGrp="1"/>
          </p:cNvSpPr>
          <p:nvPr>
            <p:ph type="body" idx="1"/>
          </p:nvPr>
        </p:nvSpPr>
        <p:spPr>
          <a:xfrm>
            <a:off x="628650" y="1196691"/>
            <a:ext cx="7886700" cy="4980272"/>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p:txBody>
      </p:sp>
    </p:spTree>
    <p:extLst>
      <p:ext uri="{BB962C8B-B14F-4D97-AF65-F5344CB8AC3E}">
        <p14:creationId xmlns:p14="http://schemas.microsoft.com/office/powerpoint/2010/main" val="105435661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Lst>
  <p:timing>
    <p:tnLst>
      <p:par>
        <p:cTn id="1" dur="indefinite" restart="never" nodeType="tmRoot"/>
      </p:par>
    </p:tnLst>
  </p:timing>
  <p:hf sldNum="0" hdr="0" dt="0"/>
  <p:txStyles>
    <p:titleStyle>
      <a:lvl1pPr algn="ctr" defTabSz="457090" rtl="0" eaLnBrk="1" latinLnBrk="0" hangingPunct="1">
        <a:spcBef>
          <a:spcPct val="0"/>
        </a:spcBef>
        <a:buNone/>
        <a:defRPr sz="4400" kern="1200">
          <a:solidFill>
            <a:schemeClr val="tx1"/>
          </a:solidFill>
          <a:latin typeface="+mj-lt"/>
          <a:ea typeface="+mj-ea"/>
          <a:cs typeface="+mj-cs"/>
        </a:defRPr>
      </a:lvl1pPr>
    </p:titleStyle>
    <p:bodyStyle>
      <a:lvl1pPr marL="0" indent="0" algn="l" defTabSz="457090" rtl="0" eaLnBrk="1" latinLnBrk="0" hangingPunct="1">
        <a:spcBef>
          <a:spcPct val="20000"/>
        </a:spcBef>
        <a:buFont typeface="Arial"/>
        <a:buNone/>
        <a:defRPr sz="2800" kern="1200">
          <a:solidFill>
            <a:schemeClr val="tx2">
              <a:lumMod val="60000"/>
              <a:lumOff val="40000"/>
            </a:schemeClr>
          </a:solidFill>
          <a:latin typeface="+mn-lt"/>
          <a:ea typeface="+mn-ea"/>
          <a:cs typeface="+mn-cs"/>
        </a:defRPr>
      </a:lvl1pPr>
      <a:lvl2pPr marL="265113" indent="-265113" algn="l" defTabSz="457090" rtl="0" eaLnBrk="1" latinLnBrk="0" hangingPunct="1">
        <a:spcBef>
          <a:spcPct val="20000"/>
        </a:spcBef>
        <a:buFont typeface="Wingdings" panose="05000000000000000000" pitchFamily="2" charset="2"/>
        <a:buChar char="§"/>
        <a:defRPr sz="2400" kern="1200">
          <a:solidFill>
            <a:schemeClr val="tx2">
              <a:lumMod val="75000"/>
            </a:schemeClr>
          </a:solidFill>
          <a:latin typeface="+mn-lt"/>
          <a:ea typeface="+mn-ea"/>
          <a:cs typeface="+mn-cs"/>
        </a:defRPr>
      </a:lvl2pPr>
      <a:lvl3pPr marL="539750" indent="-274638" algn="l" defTabSz="457090" rtl="0" eaLnBrk="1" latinLnBrk="0" hangingPunct="1">
        <a:spcBef>
          <a:spcPct val="20000"/>
        </a:spcBef>
        <a:buFont typeface="Wingdings" panose="05000000000000000000" pitchFamily="2" charset="2"/>
        <a:buChar char="§"/>
        <a:defRPr sz="2000" kern="1200">
          <a:solidFill>
            <a:schemeClr val="tx2">
              <a:lumMod val="50000"/>
            </a:schemeClr>
          </a:solidFill>
          <a:latin typeface="+mn-lt"/>
          <a:ea typeface="+mn-ea"/>
          <a:cs typeface="+mn-cs"/>
        </a:defRPr>
      </a:lvl3pPr>
      <a:lvl4pPr marL="1599816" indent="-228545" algn="l" defTabSz="457090" rtl="0" eaLnBrk="1" latinLnBrk="0" hangingPunct="1">
        <a:spcBef>
          <a:spcPct val="20000"/>
        </a:spcBef>
        <a:buFont typeface="Arial"/>
        <a:buChar char="–"/>
        <a:defRPr sz="2000" kern="1200">
          <a:solidFill>
            <a:schemeClr val="tx1"/>
          </a:solidFill>
          <a:latin typeface="+mn-lt"/>
          <a:ea typeface="+mn-ea"/>
          <a:cs typeface="+mn-cs"/>
        </a:defRPr>
      </a:lvl4pPr>
      <a:lvl5pPr marL="2056906" indent="-228545" algn="l" defTabSz="457090" rtl="0" eaLnBrk="1" latinLnBrk="0" hangingPunct="1">
        <a:spcBef>
          <a:spcPct val="20000"/>
        </a:spcBef>
        <a:buFont typeface="Arial"/>
        <a:buChar char="»"/>
        <a:defRPr sz="2000" kern="1200">
          <a:solidFill>
            <a:schemeClr val="tx1"/>
          </a:solidFill>
          <a:latin typeface="+mn-lt"/>
          <a:ea typeface="+mn-ea"/>
          <a:cs typeface="+mn-cs"/>
        </a:defRPr>
      </a:lvl5pPr>
      <a:lvl6pPr marL="2513996" indent="-228545" algn="l" defTabSz="457090" rtl="0" eaLnBrk="1" latinLnBrk="0" hangingPunct="1">
        <a:spcBef>
          <a:spcPct val="20000"/>
        </a:spcBef>
        <a:buFont typeface="Arial"/>
        <a:buChar char="•"/>
        <a:defRPr sz="2000" kern="1200">
          <a:solidFill>
            <a:schemeClr val="tx1"/>
          </a:solidFill>
          <a:latin typeface="+mn-lt"/>
          <a:ea typeface="+mn-ea"/>
          <a:cs typeface="+mn-cs"/>
        </a:defRPr>
      </a:lvl6pPr>
      <a:lvl7pPr marL="2971086" indent="-228545" algn="l" defTabSz="457090" rtl="0" eaLnBrk="1" latinLnBrk="0" hangingPunct="1">
        <a:spcBef>
          <a:spcPct val="20000"/>
        </a:spcBef>
        <a:buFont typeface="Arial"/>
        <a:buChar char="•"/>
        <a:defRPr sz="2000" kern="1200">
          <a:solidFill>
            <a:schemeClr val="tx1"/>
          </a:solidFill>
          <a:latin typeface="+mn-lt"/>
          <a:ea typeface="+mn-ea"/>
          <a:cs typeface="+mn-cs"/>
        </a:defRPr>
      </a:lvl7pPr>
      <a:lvl8pPr marL="3428178" indent="-228545" algn="l" defTabSz="457090" rtl="0" eaLnBrk="1" latinLnBrk="0" hangingPunct="1">
        <a:spcBef>
          <a:spcPct val="20000"/>
        </a:spcBef>
        <a:buFont typeface="Arial"/>
        <a:buChar char="•"/>
        <a:defRPr sz="2000" kern="1200">
          <a:solidFill>
            <a:schemeClr val="tx1"/>
          </a:solidFill>
          <a:latin typeface="+mn-lt"/>
          <a:ea typeface="+mn-ea"/>
          <a:cs typeface="+mn-cs"/>
        </a:defRPr>
      </a:lvl8pPr>
      <a:lvl9pPr marL="3885268" indent="-228545" algn="l" defTabSz="45709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090" rtl="0" eaLnBrk="1" latinLnBrk="0" hangingPunct="1">
        <a:defRPr sz="1800" kern="1200">
          <a:solidFill>
            <a:schemeClr val="tx1"/>
          </a:solidFill>
          <a:latin typeface="+mn-lt"/>
          <a:ea typeface="+mn-ea"/>
          <a:cs typeface="+mn-cs"/>
        </a:defRPr>
      </a:lvl1pPr>
      <a:lvl2pPr marL="457090" algn="l" defTabSz="457090" rtl="0" eaLnBrk="1" latinLnBrk="0" hangingPunct="1">
        <a:defRPr sz="1800" kern="1200">
          <a:solidFill>
            <a:schemeClr val="tx1"/>
          </a:solidFill>
          <a:latin typeface="+mn-lt"/>
          <a:ea typeface="+mn-ea"/>
          <a:cs typeface="+mn-cs"/>
        </a:defRPr>
      </a:lvl2pPr>
      <a:lvl3pPr marL="914180" algn="l" defTabSz="457090" rtl="0" eaLnBrk="1" latinLnBrk="0" hangingPunct="1">
        <a:defRPr sz="1800" kern="1200">
          <a:solidFill>
            <a:schemeClr val="tx1"/>
          </a:solidFill>
          <a:latin typeface="+mn-lt"/>
          <a:ea typeface="+mn-ea"/>
          <a:cs typeface="+mn-cs"/>
        </a:defRPr>
      </a:lvl3pPr>
      <a:lvl4pPr marL="1371270" algn="l" defTabSz="457090" rtl="0" eaLnBrk="1" latinLnBrk="0" hangingPunct="1">
        <a:defRPr sz="1800" kern="1200">
          <a:solidFill>
            <a:schemeClr val="tx1"/>
          </a:solidFill>
          <a:latin typeface="+mn-lt"/>
          <a:ea typeface="+mn-ea"/>
          <a:cs typeface="+mn-cs"/>
        </a:defRPr>
      </a:lvl4pPr>
      <a:lvl5pPr marL="1828361" algn="l" defTabSz="457090" rtl="0" eaLnBrk="1" latinLnBrk="0" hangingPunct="1">
        <a:defRPr sz="1800" kern="1200">
          <a:solidFill>
            <a:schemeClr val="tx1"/>
          </a:solidFill>
          <a:latin typeface="+mn-lt"/>
          <a:ea typeface="+mn-ea"/>
          <a:cs typeface="+mn-cs"/>
        </a:defRPr>
      </a:lvl5pPr>
      <a:lvl6pPr marL="2285451" algn="l" defTabSz="457090" rtl="0" eaLnBrk="1" latinLnBrk="0" hangingPunct="1">
        <a:defRPr sz="1800" kern="1200">
          <a:solidFill>
            <a:schemeClr val="tx1"/>
          </a:solidFill>
          <a:latin typeface="+mn-lt"/>
          <a:ea typeface="+mn-ea"/>
          <a:cs typeface="+mn-cs"/>
        </a:defRPr>
      </a:lvl6pPr>
      <a:lvl7pPr marL="2742542" algn="l" defTabSz="457090" rtl="0" eaLnBrk="1" latinLnBrk="0" hangingPunct="1">
        <a:defRPr sz="1800" kern="1200">
          <a:solidFill>
            <a:schemeClr val="tx1"/>
          </a:solidFill>
          <a:latin typeface="+mn-lt"/>
          <a:ea typeface="+mn-ea"/>
          <a:cs typeface="+mn-cs"/>
        </a:defRPr>
      </a:lvl7pPr>
      <a:lvl8pPr marL="3199632" algn="l" defTabSz="457090" rtl="0" eaLnBrk="1" latinLnBrk="0" hangingPunct="1">
        <a:defRPr sz="1800" kern="1200">
          <a:solidFill>
            <a:schemeClr val="tx1"/>
          </a:solidFill>
          <a:latin typeface="+mn-lt"/>
          <a:ea typeface="+mn-ea"/>
          <a:cs typeface="+mn-cs"/>
        </a:defRPr>
      </a:lvl8pPr>
      <a:lvl9pPr marL="3656722" algn="l" defTabSz="4570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8.emf"/><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emf"/><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g"/><Relationship Id="rId9"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3" Type="http://schemas.openxmlformats.org/officeDocument/2006/relationships/image" Target="../media/image42.jpeg"/><Relationship Id="rId7" Type="http://schemas.openxmlformats.org/officeDocument/2006/relationships/image" Target="../media/image45.jpeg"/><Relationship Id="rId12" Type="http://schemas.openxmlformats.org/officeDocument/2006/relationships/hyperlink" Target="https://upload.wikimedia.org/wikipedia/commons/f/f0/Media_Markt_logo.svg"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hyperlink" Target="http://vignette4.wikia.nocookie.net/skylanders/images/9/9d/Amazon-logo.jpeg/revision/latest?cb=20130818114820&amp;path-prefix=de" TargetMode="External"/><Relationship Id="rId10" Type="http://schemas.openxmlformats.org/officeDocument/2006/relationships/hyperlink" Target="http://techcrunch.com/2014/01/13/nest-gives-google-top-shelf-design-expertise-for-the-next-frontier-of-hardware/" TargetMode="External"/><Relationship Id="rId4" Type="http://schemas.openxmlformats.org/officeDocument/2006/relationships/image" Target="../media/image43.png"/><Relationship Id="rId9"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3.wdp"/><Relationship Id="rId4" Type="http://schemas.openxmlformats.org/officeDocument/2006/relationships/image" Target="../media/image51.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8.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0" y="5645150"/>
            <a:ext cx="9144000" cy="1212850"/>
          </a:xfrm>
          <a:prstGeom prst="rect">
            <a:avLst/>
          </a:prstGeom>
          <a:solidFill>
            <a:srgbClr val="003D6A"/>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latin typeface="Calibri" pitchFamily="34" charset="0"/>
            </a:endParaRPr>
          </a:p>
        </p:txBody>
      </p:sp>
      <p:pic>
        <p:nvPicPr>
          <p:cNvPr id="27652" name="Bild 9" descr="Fusszeile.png"/>
          <p:cNvPicPr>
            <a:picLocks noChangeAspect="1"/>
          </p:cNvPicPr>
          <p:nvPr/>
        </p:nvPicPr>
        <p:blipFill>
          <a:blip r:embed="rId3" cstate="print"/>
          <a:srcRect l="494" r="153"/>
          <a:stretch>
            <a:fillRect/>
          </a:stretch>
        </p:blipFill>
        <p:spPr bwMode="auto">
          <a:xfrm>
            <a:off x="0" y="5380038"/>
            <a:ext cx="9144000" cy="1373187"/>
          </a:xfrm>
          <a:prstGeom prst="rect">
            <a:avLst/>
          </a:prstGeom>
          <a:noFill/>
          <a:ln w="9525">
            <a:noFill/>
            <a:miter lim="800000"/>
            <a:headEnd/>
            <a:tailEnd/>
          </a:ln>
        </p:spPr>
      </p:pic>
      <p:sp>
        <p:nvSpPr>
          <p:cNvPr id="13" name="Titel 1"/>
          <p:cNvSpPr txBox="1">
            <a:spLocks/>
          </p:cNvSpPr>
          <p:nvPr/>
        </p:nvSpPr>
        <p:spPr>
          <a:xfrm>
            <a:off x="474663" y="6096000"/>
            <a:ext cx="3236912" cy="601663"/>
          </a:xfrm>
          <a:prstGeom prst="rect">
            <a:avLst/>
          </a:prstGeom>
          <a:noFill/>
          <a:ln>
            <a:noFill/>
          </a:ln>
          <a:effectLst>
            <a:outerShdw blurRad="431800" dist="38100" dir="2700000">
              <a:srgbClr val="000000">
                <a:alpha val="43000"/>
              </a:srgbClr>
            </a:outerShdw>
          </a:effectLst>
        </p:spPr>
        <p:txBody>
          <a:bodyPr anchor="ctr"/>
          <a:lstStyle/>
          <a:p>
            <a:pPr marL="84138">
              <a:spcAft>
                <a:spcPts val="1200"/>
              </a:spcAft>
              <a:defRPr/>
            </a:pPr>
            <a:r>
              <a:rPr lang="de-DE" sz="1500" b="1" dirty="0">
                <a:solidFill>
                  <a:schemeClr val="bg1"/>
                </a:solidFill>
                <a:latin typeface="Calibri" pitchFamily="34" charset="0"/>
                <a:cs typeface="Calibri"/>
              </a:rPr>
              <a:t>Superior Clamping and Gripping</a:t>
            </a:r>
          </a:p>
        </p:txBody>
      </p:sp>
      <p:pic>
        <p:nvPicPr>
          <p:cNvPr id="17" name="Grafik 16"/>
          <p:cNvPicPr>
            <a:picLocks noChangeAspect="1"/>
          </p:cNvPicPr>
          <p:nvPr/>
        </p:nvPicPr>
        <p:blipFill>
          <a:blip r:embed="rId4"/>
          <a:stretch>
            <a:fillRect/>
          </a:stretch>
        </p:blipFill>
        <p:spPr>
          <a:xfrm>
            <a:off x="1" y="-26986"/>
            <a:ext cx="9143999" cy="6055942"/>
          </a:xfrm>
          <a:prstGeom prst="rect">
            <a:avLst/>
          </a:prstGeom>
        </p:spPr>
      </p:pic>
      <p:sp>
        <p:nvSpPr>
          <p:cNvPr id="14" name="Rechteck 13"/>
          <p:cNvSpPr/>
          <p:nvPr/>
        </p:nvSpPr>
        <p:spPr>
          <a:xfrm>
            <a:off x="2047" y="4241853"/>
            <a:ext cx="4737904" cy="1403297"/>
          </a:xfrm>
          <a:prstGeom prst="rect">
            <a:avLst/>
          </a:prstGeom>
          <a:solidFill>
            <a:srgbClr val="003D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latin typeface="Calibri" pitchFamily="34" charset="0"/>
            </a:endParaRPr>
          </a:p>
        </p:txBody>
      </p:sp>
      <p:sp>
        <p:nvSpPr>
          <p:cNvPr id="15" name="Textfeld 14"/>
          <p:cNvSpPr txBox="1"/>
          <p:nvPr/>
        </p:nvSpPr>
        <p:spPr>
          <a:xfrm>
            <a:off x="2047" y="4357218"/>
            <a:ext cx="9458325" cy="461665"/>
          </a:xfrm>
          <a:prstGeom prst="rect">
            <a:avLst/>
          </a:prstGeom>
          <a:noFill/>
        </p:spPr>
        <p:txBody>
          <a:bodyPr>
            <a:spAutoFit/>
          </a:bodyPr>
          <a:lstStyle/>
          <a:p>
            <a:pPr marL="84138">
              <a:spcAft>
                <a:spcPts val="600"/>
              </a:spcAft>
              <a:defRPr/>
            </a:pPr>
            <a:r>
              <a:rPr lang="de-DE" sz="2400" b="1" dirty="0" smtClean="0">
                <a:solidFill>
                  <a:srgbClr val="FFFFFF"/>
                </a:solidFill>
                <a:latin typeface="Calibri" pitchFamily="34" charset="0"/>
              </a:rPr>
              <a:t>Digital Transformation @ SCHUNK</a:t>
            </a:r>
          </a:p>
        </p:txBody>
      </p:sp>
      <p:sp>
        <p:nvSpPr>
          <p:cNvPr id="10" name="Textfeld 9"/>
          <p:cNvSpPr txBox="1"/>
          <p:nvPr/>
        </p:nvSpPr>
        <p:spPr>
          <a:xfrm>
            <a:off x="119491" y="4818883"/>
            <a:ext cx="7412562" cy="757130"/>
          </a:xfrm>
          <a:prstGeom prst="rect">
            <a:avLst/>
          </a:prstGeom>
          <a:noFill/>
        </p:spPr>
        <p:txBody>
          <a:bodyPr wrap="square" lIns="0" rtlCol="0">
            <a:spAutoFit/>
          </a:bodyPr>
          <a:lstStyle/>
          <a:p>
            <a:pPr marL="93663">
              <a:lnSpc>
                <a:spcPct val="120000"/>
              </a:lnSpc>
              <a:spcAft>
                <a:spcPts val="0"/>
              </a:spcAft>
              <a:defRPr/>
            </a:pPr>
            <a:r>
              <a:rPr lang="de-DE" dirty="0" smtClean="0">
                <a:solidFill>
                  <a:srgbClr val="FFFFFF"/>
                </a:solidFill>
                <a:latin typeface="Calibri" pitchFamily="34" charset="0"/>
              </a:rPr>
              <a:t>Dr. May, Dr. Elser</a:t>
            </a:r>
          </a:p>
          <a:p>
            <a:pPr marL="93663">
              <a:lnSpc>
                <a:spcPct val="120000"/>
              </a:lnSpc>
              <a:spcAft>
                <a:spcPts val="0"/>
              </a:spcAft>
              <a:defRPr/>
            </a:pPr>
            <a:r>
              <a:rPr lang="de-DE" dirty="0" smtClean="0">
                <a:solidFill>
                  <a:srgbClr val="FFFFFF"/>
                </a:solidFill>
                <a:latin typeface="Calibri" pitchFamily="34" charset="0"/>
              </a:rPr>
              <a:t>05.04.2017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2369244"/>
            <a:ext cx="8637104" cy="576263"/>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solidFill>
                <a:prstClr val="white"/>
              </a:solidFill>
              <a:latin typeface="Calibri" pitchFamily="34" charset="0"/>
            </a:endParaRPr>
          </a:p>
        </p:txBody>
      </p:sp>
      <p:sp>
        <p:nvSpPr>
          <p:cNvPr id="6" name="Titel 8"/>
          <p:cNvSpPr txBox="1">
            <a:spLocks/>
          </p:cNvSpPr>
          <p:nvPr/>
        </p:nvSpPr>
        <p:spPr bwMode="auto">
          <a:xfrm>
            <a:off x="561975" y="546100"/>
            <a:ext cx="8329613" cy="3665538"/>
          </a:xfrm>
          <a:prstGeom prst="rect">
            <a:avLst/>
          </a:prstGeom>
          <a:noFill/>
          <a:ln w="9525">
            <a:noFill/>
            <a:miter lim="800000"/>
            <a:headEnd/>
            <a:tailEnd/>
          </a:ln>
        </p:spPr>
        <p:txBody>
          <a:bodyPr lIns="91418" tIns="45710" rIns="91418" bIns="45710"/>
          <a:lstStyle/>
          <a:p>
            <a:pPr defTabSz="455613" fontAlgn="auto">
              <a:spcBef>
                <a:spcPts val="0"/>
              </a:spcBef>
              <a:spcAft>
                <a:spcPts val="0"/>
              </a:spcAft>
              <a:defRPr/>
            </a:pPr>
            <a:r>
              <a:rPr lang="de-DE" sz="4000" b="1" dirty="0" smtClean="0">
                <a:solidFill>
                  <a:schemeClr val="bg1"/>
                </a:solidFill>
                <a:latin typeface="Calibri" pitchFamily="34" charset="0"/>
              </a:rPr>
              <a:t>Agenda</a:t>
            </a:r>
          </a:p>
          <a:p>
            <a:pPr defTabSz="455613" fontAlgn="auto">
              <a:spcBef>
                <a:spcPts val="0"/>
              </a:spcBef>
              <a:spcAft>
                <a:spcPts val="0"/>
              </a:spcAft>
              <a:defRPr/>
            </a:pPr>
            <a:endParaRPr lang="de-DE" sz="2400" b="1" dirty="0" smtClean="0">
              <a:solidFill>
                <a:schemeClr val="bg1"/>
              </a:solidFill>
              <a:latin typeface="Calibri" pitchFamily="34" charset="0"/>
            </a:endParaRPr>
          </a:p>
          <a:p>
            <a:pPr defTabSz="455613" fontAlgn="auto">
              <a:spcBef>
                <a:spcPts val="0"/>
              </a:spcBef>
              <a:spcAft>
                <a:spcPts val="0"/>
              </a:spcAft>
              <a:defRPr/>
            </a:pPr>
            <a:endParaRPr lang="de-DE" sz="1000" b="1" cap="small" dirty="0" smtClean="0">
              <a:solidFill>
                <a:schemeClr val="bg1"/>
              </a:solidFill>
              <a:latin typeface="Calibri" pitchFamily="34" charset="0"/>
            </a:endParaRPr>
          </a:p>
          <a:p>
            <a:pPr defTabSz="455613" fontAlgn="auto">
              <a:spcBef>
                <a:spcPts val="0"/>
              </a:spcBef>
              <a:spcAft>
                <a:spcPts val="0"/>
              </a:spcAft>
              <a:defRPr/>
            </a:pPr>
            <a:r>
              <a:rPr lang="de-DE" sz="2400" b="1" dirty="0">
                <a:solidFill>
                  <a:schemeClr val="bg1"/>
                </a:solidFill>
                <a:latin typeface="Calibri" pitchFamily="34" charset="0"/>
              </a:rPr>
              <a:t>1</a:t>
            </a:r>
            <a:r>
              <a:rPr lang="de-DE" sz="2400" b="1" dirty="0" smtClean="0">
                <a:solidFill>
                  <a:schemeClr val="bg1"/>
                </a:solidFill>
                <a:latin typeface="Calibri" pitchFamily="34" charset="0"/>
              </a:rPr>
              <a:t> | Industrie 4.0 @ SCHUNK</a:t>
            </a:r>
          </a:p>
          <a:p>
            <a:pPr defTabSz="455613" fontAlgn="auto">
              <a:spcBef>
                <a:spcPts val="0"/>
              </a:spcBef>
              <a:spcAft>
                <a:spcPts val="0"/>
              </a:spcAft>
              <a:defRPr/>
            </a:pPr>
            <a:endParaRPr lang="de-DE" sz="2400" b="1" dirty="0" smtClean="0">
              <a:solidFill>
                <a:schemeClr val="bg1"/>
              </a:solidFill>
              <a:latin typeface="Calibri" pitchFamily="34" charset="0"/>
            </a:endParaRPr>
          </a:p>
          <a:p>
            <a:pPr defTabSz="455613" fontAlgn="auto">
              <a:spcBef>
                <a:spcPts val="0"/>
              </a:spcBef>
              <a:spcAft>
                <a:spcPts val="0"/>
              </a:spcAft>
              <a:defRPr/>
            </a:pPr>
            <a:r>
              <a:rPr lang="de-DE" sz="2400" b="1" dirty="0">
                <a:solidFill>
                  <a:schemeClr val="bg1"/>
                </a:solidFill>
                <a:latin typeface="Calibri" pitchFamily="34" charset="0"/>
              </a:rPr>
              <a:t>2</a:t>
            </a:r>
            <a:r>
              <a:rPr lang="de-DE" sz="2400" b="1" dirty="0" smtClean="0">
                <a:solidFill>
                  <a:schemeClr val="bg1"/>
                </a:solidFill>
                <a:latin typeface="Calibri" pitchFamily="34" charset="0"/>
              </a:rPr>
              <a:t> | Digital </a:t>
            </a:r>
            <a:r>
              <a:rPr lang="de-DE" sz="2400" b="1" dirty="0" err="1" smtClean="0">
                <a:solidFill>
                  <a:schemeClr val="bg1"/>
                </a:solidFill>
                <a:latin typeface="Calibri" pitchFamily="34" charset="0"/>
              </a:rPr>
              <a:t>Product</a:t>
            </a:r>
            <a:r>
              <a:rPr lang="de-DE" sz="2400" b="1" dirty="0" smtClean="0">
                <a:solidFill>
                  <a:schemeClr val="bg1"/>
                </a:solidFill>
                <a:latin typeface="Calibri" pitchFamily="34" charset="0"/>
              </a:rPr>
              <a:t> Life Cycle</a:t>
            </a:r>
          </a:p>
          <a:p>
            <a:pPr defTabSz="455613" fontAlgn="auto">
              <a:spcBef>
                <a:spcPts val="0"/>
              </a:spcBef>
              <a:spcAft>
                <a:spcPts val="0"/>
              </a:spcAft>
              <a:defRPr/>
            </a:pPr>
            <a:endParaRPr lang="de-DE" sz="2400" b="1" dirty="0">
              <a:solidFill>
                <a:schemeClr val="bg1"/>
              </a:solidFill>
              <a:latin typeface="Calibri" pitchFamily="34" charset="0"/>
            </a:endParaRPr>
          </a:p>
          <a:p>
            <a:pPr defTabSz="455613" fontAlgn="auto">
              <a:spcBef>
                <a:spcPts val="0"/>
              </a:spcBef>
              <a:spcAft>
                <a:spcPts val="0"/>
              </a:spcAft>
              <a:defRPr/>
            </a:pPr>
            <a:endParaRPr lang="de-DE" sz="2000" b="1" dirty="0" smtClean="0">
              <a:solidFill>
                <a:schemeClr val="bg1"/>
              </a:solidFill>
              <a:latin typeface="Calibri" pitchFamily="34" charset="0"/>
            </a:endParaRPr>
          </a:p>
          <a:p>
            <a:pPr defTabSz="455613" fontAlgn="auto">
              <a:spcBef>
                <a:spcPts val="0"/>
              </a:spcBef>
              <a:spcAft>
                <a:spcPts val="0"/>
              </a:spcAft>
              <a:defRPr/>
            </a:pPr>
            <a:endParaRPr lang="de-DE" sz="2000" b="1" dirty="0" smtClean="0">
              <a:solidFill>
                <a:schemeClr val="bg1"/>
              </a:solidFill>
              <a:latin typeface="Calibri" pitchFamily="34" charset="0"/>
            </a:endParaRPr>
          </a:p>
          <a:p>
            <a:pPr defTabSz="455613" fontAlgn="auto">
              <a:spcBef>
                <a:spcPts val="0"/>
              </a:spcBef>
              <a:spcAft>
                <a:spcPts val="0"/>
              </a:spcAft>
              <a:defRPr/>
            </a:pPr>
            <a:endParaRPr lang="de-DE" sz="2000" b="1" dirty="0" smtClean="0">
              <a:solidFill>
                <a:schemeClr val="bg1"/>
              </a:solidFill>
              <a:latin typeface="Calibri" pitchFamily="34" charset="0"/>
            </a:endParaRPr>
          </a:p>
          <a:p>
            <a:pPr defTabSz="455613" fontAlgn="auto">
              <a:spcBef>
                <a:spcPts val="0"/>
              </a:spcBef>
              <a:spcAft>
                <a:spcPts val="0"/>
              </a:spcAft>
              <a:defRPr/>
            </a:pPr>
            <a:endParaRPr lang="de-DE" sz="2000" b="1" dirty="0" smtClean="0">
              <a:solidFill>
                <a:schemeClr val="bg1"/>
              </a:solidFill>
              <a:latin typeface="Calibri" pitchFamily="34" charset="0"/>
            </a:endParaRPr>
          </a:p>
          <a:p>
            <a:pPr defTabSz="455613" fontAlgn="auto">
              <a:spcBef>
                <a:spcPts val="0"/>
              </a:spcBef>
              <a:spcAft>
                <a:spcPts val="0"/>
              </a:spcAft>
              <a:defRPr/>
            </a:pPr>
            <a:endParaRPr lang="de-DE" sz="2000" b="1" dirty="0" smtClean="0">
              <a:solidFill>
                <a:schemeClr val="bg1"/>
              </a:solidFill>
              <a:latin typeface="Calibri" pitchFamily="34" charset="0"/>
            </a:endParaRPr>
          </a:p>
          <a:p>
            <a:pPr defTabSz="455613" fontAlgn="auto">
              <a:spcBef>
                <a:spcPts val="0"/>
              </a:spcBef>
              <a:spcAft>
                <a:spcPts val="0"/>
              </a:spcAft>
              <a:defRPr/>
            </a:pPr>
            <a:endParaRPr lang="de-DE" sz="2000" b="1" dirty="0" smtClean="0">
              <a:solidFill>
                <a:schemeClr val="bg1"/>
              </a:solidFill>
              <a:latin typeface="Calibri" pitchFamily="34" charset="0"/>
            </a:endParaRPr>
          </a:p>
          <a:p>
            <a:pPr defTabSz="455613" fontAlgn="auto">
              <a:spcBef>
                <a:spcPts val="0"/>
              </a:spcBef>
              <a:spcAft>
                <a:spcPts val="0"/>
              </a:spcAft>
              <a:defRPr/>
            </a:pPr>
            <a:r>
              <a:rPr lang="de-DE" sz="2000" b="1" dirty="0" smtClean="0">
                <a:solidFill>
                  <a:schemeClr val="bg1"/>
                </a:solidFill>
                <a:latin typeface="Calibri" pitchFamily="34" charset="0"/>
              </a:rPr>
              <a:t> </a:t>
            </a:r>
            <a:endParaRPr lang="de-DE" sz="2000" b="1" dirty="0">
              <a:solidFill>
                <a:schemeClr val="bg1"/>
              </a:solidFill>
              <a:latin typeface="Calibri" pitchFamily="34" charset="0"/>
            </a:endParaRPr>
          </a:p>
        </p:txBody>
      </p:sp>
      <p:sp>
        <p:nvSpPr>
          <p:cNvPr id="7" name="Foliennummernplatzhalter 4"/>
          <p:cNvSpPr txBox="1">
            <a:spLocks/>
          </p:cNvSpPr>
          <p:nvPr/>
        </p:nvSpPr>
        <p:spPr bwMode="auto">
          <a:xfrm>
            <a:off x="0" y="6496050"/>
            <a:ext cx="758825" cy="252413"/>
          </a:xfrm>
          <a:prstGeom prst="rect">
            <a:avLst/>
          </a:prstGeom>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schemeClr val="tx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smtClean="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24531203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de-DE" sz="2400" b="1" dirty="0">
                <a:solidFill>
                  <a:prstClr val="white"/>
                </a:solidFill>
                <a:latin typeface="Calibri" pitchFamily="34" charset="0"/>
              </a:rPr>
              <a:t>2 | </a:t>
            </a:r>
            <a:r>
              <a:rPr lang="de-DE" sz="2400" b="1" dirty="0" smtClean="0">
                <a:solidFill>
                  <a:prstClr val="white"/>
                </a:solidFill>
                <a:latin typeface="Calibri" pitchFamily="34" charset="0"/>
              </a:rPr>
              <a:t>Digital </a:t>
            </a:r>
            <a:r>
              <a:rPr lang="de-DE" sz="2400" b="1" dirty="0" err="1" smtClean="0">
                <a:solidFill>
                  <a:prstClr val="white"/>
                </a:solidFill>
                <a:latin typeface="Calibri" pitchFamily="34" charset="0"/>
              </a:rPr>
              <a:t>Product</a:t>
            </a:r>
            <a:r>
              <a:rPr lang="de-DE" sz="2400" b="1" dirty="0" smtClean="0">
                <a:solidFill>
                  <a:prstClr val="white"/>
                </a:solidFill>
                <a:latin typeface="Calibri" pitchFamily="34" charset="0"/>
              </a:rPr>
              <a:t> Life Cycle</a:t>
            </a:r>
            <a:endParaRPr lang="de-DE" sz="2400" b="1" dirty="0">
              <a:solidFill>
                <a:prstClr val="white"/>
              </a:solidFill>
              <a:latin typeface="Calibri" pitchFamily="34" charset="0"/>
            </a:endParaRPr>
          </a:p>
        </p:txBody>
      </p:sp>
      <p:sp>
        <p:nvSpPr>
          <p:cNvPr id="23" name="Titel 8"/>
          <p:cNvSpPr txBox="1">
            <a:spLocks/>
          </p:cNvSpPr>
          <p:nvPr/>
        </p:nvSpPr>
        <p:spPr bwMode="auto">
          <a:xfrm>
            <a:off x="296862" y="882143"/>
            <a:ext cx="8847138" cy="784810"/>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de-DE" sz="2000" b="1" dirty="0" err="1" smtClean="0">
                <a:solidFill>
                  <a:schemeClr val="bg1"/>
                </a:solidFill>
                <a:latin typeface="Calibri"/>
              </a:rPr>
              <a:t>Production</a:t>
            </a:r>
            <a:r>
              <a:rPr lang="de-DE" sz="2000" b="1" dirty="0" smtClean="0">
                <a:solidFill>
                  <a:schemeClr val="bg1"/>
                </a:solidFill>
                <a:latin typeface="Calibri"/>
              </a:rPr>
              <a:t> </a:t>
            </a:r>
            <a:r>
              <a:rPr lang="de-DE" sz="2000" b="1" dirty="0" err="1" smtClean="0">
                <a:solidFill>
                  <a:schemeClr val="bg1"/>
                </a:solidFill>
                <a:latin typeface="Calibri"/>
              </a:rPr>
              <a:t>has</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adopt</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technological</a:t>
            </a:r>
            <a:r>
              <a:rPr lang="de-DE" sz="2000" b="1" dirty="0" smtClean="0">
                <a:solidFill>
                  <a:schemeClr val="bg1"/>
                </a:solidFill>
                <a:latin typeface="Calibri"/>
              </a:rPr>
              <a:t> </a:t>
            </a:r>
            <a:r>
              <a:rPr lang="de-DE" sz="2000" b="1" dirty="0" err="1" smtClean="0">
                <a:solidFill>
                  <a:schemeClr val="bg1"/>
                </a:solidFill>
                <a:latin typeface="Calibri"/>
              </a:rPr>
              <a:t>changes</a:t>
            </a:r>
            <a:r>
              <a:rPr lang="de-DE" sz="2000" b="1" dirty="0" smtClean="0">
                <a:solidFill>
                  <a:schemeClr val="bg1"/>
                </a:solidFill>
                <a:latin typeface="Calibri"/>
              </a:rPr>
              <a:t> </a:t>
            </a:r>
            <a:endParaRPr lang="de-DE" sz="2000" b="1" dirty="0" smtClean="0">
              <a:solidFill>
                <a:schemeClr val="bg1"/>
              </a:solidFill>
              <a:latin typeface="+mj-lt"/>
            </a:endParaRPr>
          </a:p>
          <a:p>
            <a:pPr marL="514350" indent="-514350" defTabSz="455613">
              <a:spcAft>
                <a:spcPts val="600"/>
              </a:spcAft>
              <a:defRPr/>
            </a:pPr>
            <a:endParaRPr lang="de-DE" sz="2000" b="1" dirty="0" smtClean="0">
              <a:solidFill>
                <a:schemeClr val="bg1"/>
              </a:solidFill>
              <a:latin typeface="+mj-lt"/>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685"/>
            <a:ext cx="9144000" cy="4702629"/>
          </a:xfrm>
          <a:prstGeom prst="rect">
            <a:avLst/>
          </a:prstGeom>
        </p:spPr>
      </p:pic>
      <p:sp>
        <p:nvSpPr>
          <p:cNvPr id="5" name="Textfeld 4"/>
          <p:cNvSpPr txBox="1"/>
          <p:nvPr/>
        </p:nvSpPr>
        <p:spPr>
          <a:xfrm>
            <a:off x="825900" y="4430250"/>
            <a:ext cx="885179" cy="400110"/>
          </a:xfrm>
          <a:prstGeom prst="rect">
            <a:avLst/>
          </a:prstGeom>
          <a:noFill/>
        </p:spPr>
        <p:txBody>
          <a:bodyPr wrap="none" rtlCol="0">
            <a:spAutoFit/>
          </a:bodyPr>
          <a:lstStyle/>
          <a:p>
            <a:r>
              <a:rPr lang="de-DE" sz="2000" i="1" dirty="0" smtClean="0">
                <a:solidFill>
                  <a:srgbClr val="F2F2F2"/>
                </a:solidFill>
                <a:latin typeface="+mj-lt"/>
              </a:rPr>
              <a:t>Design</a:t>
            </a:r>
            <a:endParaRPr lang="de-DE" sz="2000" i="1" dirty="0">
              <a:solidFill>
                <a:srgbClr val="F2F2F2"/>
              </a:solidFill>
              <a:latin typeface="+mj-lt"/>
            </a:endParaRPr>
          </a:p>
        </p:txBody>
      </p:sp>
      <p:sp>
        <p:nvSpPr>
          <p:cNvPr id="80" name="Textfeld 79"/>
          <p:cNvSpPr txBox="1"/>
          <p:nvPr/>
        </p:nvSpPr>
        <p:spPr>
          <a:xfrm>
            <a:off x="2484022" y="4287493"/>
            <a:ext cx="782587" cy="400110"/>
          </a:xfrm>
          <a:prstGeom prst="rect">
            <a:avLst/>
          </a:prstGeom>
          <a:noFill/>
        </p:spPr>
        <p:txBody>
          <a:bodyPr wrap="none" rtlCol="0">
            <a:spAutoFit/>
          </a:bodyPr>
          <a:lstStyle/>
          <a:p>
            <a:r>
              <a:rPr lang="de-DE" sz="2000" i="1" dirty="0" smtClean="0">
                <a:solidFill>
                  <a:srgbClr val="F2F2F2"/>
                </a:solidFill>
                <a:latin typeface="+mj-lt"/>
              </a:rPr>
              <a:t>Order</a:t>
            </a:r>
            <a:endParaRPr lang="de-DE" sz="2000" i="1" dirty="0">
              <a:solidFill>
                <a:srgbClr val="F2F2F2"/>
              </a:solidFill>
              <a:latin typeface="+mj-lt"/>
            </a:endParaRPr>
          </a:p>
        </p:txBody>
      </p:sp>
      <p:sp>
        <p:nvSpPr>
          <p:cNvPr id="81" name="Textfeld 80"/>
          <p:cNvSpPr txBox="1"/>
          <p:nvPr/>
        </p:nvSpPr>
        <p:spPr>
          <a:xfrm>
            <a:off x="3707070" y="4687603"/>
            <a:ext cx="1842556" cy="400110"/>
          </a:xfrm>
          <a:prstGeom prst="rect">
            <a:avLst/>
          </a:prstGeom>
          <a:noFill/>
        </p:spPr>
        <p:txBody>
          <a:bodyPr wrap="none" rtlCol="0">
            <a:spAutoFit/>
          </a:bodyPr>
          <a:lstStyle/>
          <a:p>
            <a:r>
              <a:rPr lang="de-DE" sz="2000" i="1" dirty="0" smtClean="0">
                <a:solidFill>
                  <a:srgbClr val="F2F2F2"/>
                </a:solidFill>
                <a:latin typeface="+mj-lt"/>
              </a:rPr>
              <a:t>Implementation</a:t>
            </a:r>
            <a:endParaRPr lang="de-DE" sz="2000" i="1" dirty="0">
              <a:solidFill>
                <a:srgbClr val="F2F2F2"/>
              </a:solidFill>
              <a:latin typeface="+mj-lt"/>
            </a:endParaRPr>
          </a:p>
        </p:txBody>
      </p:sp>
      <p:sp>
        <p:nvSpPr>
          <p:cNvPr id="82" name="Textfeld 81"/>
          <p:cNvSpPr txBox="1"/>
          <p:nvPr/>
        </p:nvSpPr>
        <p:spPr>
          <a:xfrm>
            <a:off x="5825265" y="4487548"/>
            <a:ext cx="1234633" cy="400110"/>
          </a:xfrm>
          <a:prstGeom prst="rect">
            <a:avLst/>
          </a:prstGeom>
          <a:noFill/>
        </p:spPr>
        <p:txBody>
          <a:bodyPr wrap="none" rtlCol="0">
            <a:spAutoFit/>
          </a:bodyPr>
          <a:lstStyle/>
          <a:p>
            <a:r>
              <a:rPr lang="de-DE" sz="2000" i="1" dirty="0" smtClean="0">
                <a:solidFill>
                  <a:srgbClr val="F2F2F2"/>
                </a:solidFill>
                <a:latin typeface="+mj-lt"/>
              </a:rPr>
              <a:t>Operation</a:t>
            </a:r>
            <a:endParaRPr lang="de-DE" sz="2000" i="1" dirty="0">
              <a:solidFill>
                <a:srgbClr val="F2F2F2"/>
              </a:solidFill>
              <a:latin typeface="+mj-lt"/>
            </a:endParaRPr>
          </a:p>
        </p:txBody>
      </p:sp>
      <p:sp>
        <p:nvSpPr>
          <p:cNvPr id="83" name="Textfeld 82"/>
          <p:cNvSpPr txBox="1"/>
          <p:nvPr/>
        </p:nvSpPr>
        <p:spPr>
          <a:xfrm>
            <a:off x="7380795" y="4255363"/>
            <a:ext cx="913199" cy="400110"/>
          </a:xfrm>
          <a:prstGeom prst="rect">
            <a:avLst/>
          </a:prstGeom>
          <a:noFill/>
        </p:spPr>
        <p:txBody>
          <a:bodyPr wrap="none" rtlCol="0">
            <a:spAutoFit/>
          </a:bodyPr>
          <a:lstStyle/>
          <a:p>
            <a:r>
              <a:rPr lang="de-DE" sz="2000" i="1" dirty="0" smtClean="0">
                <a:solidFill>
                  <a:srgbClr val="F2F2F2"/>
                </a:solidFill>
                <a:latin typeface="+mj-lt"/>
              </a:rPr>
              <a:t>Service</a:t>
            </a:r>
            <a:endParaRPr lang="de-DE" sz="2000" i="1" dirty="0">
              <a:solidFill>
                <a:srgbClr val="F2F2F2"/>
              </a:solidFill>
              <a:latin typeface="+mj-lt"/>
            </a:endParaRPr>
          </a:p>
        </p:txBody>
      </p:sp>
    </p:spTree>
    <p:extLst>
      <p:ext uri="{BB962C8B-B14F-4D97-AF65-F5344CB8AC3E}">
        <p14:creationId xmlns:p14="http://schemas.microsoft.com/office/powerpoint/2010/main" val="4256317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en-US" sz="2400" b="1" dirty="0" smtClean="0">
                <a:solidFill>
                  <a:prstClr val="white"/>
                </a:solidFill>
                <a:latin typeface="Calibri" pitchFamily="34" charset="0"/>
              </a:rPr>
              <a:t>2 | Digital Product Life Cycle</a:t>
            </a:r>
            <a:endParaRPr lang="en-US" sz="2400" b="1" dirty="0">
              <a:solidFill>
                <a:prstClr val="white"/>
              </a:solidFill>
              <a:latin typeface="Calibri" pitchFamily="34" charset="0"/>
            </a:endParaRPr>
          </a:p>
        </p:txBody>
      </p:sp>
      <p:sp>
        <p:nvSpPr>
          <p:cNvPr id="23" name="Titel 8"/>
          <p:cNvSpPr txBox="1">
            <a:spLocks/>
          </p:cNvSpPr>
          <p:nvPr/>
        </p:nvSpPr>
        <p:spPr bwMode="auto">
          <a:xfrm>
            <a:off x="296862" y="882143"/>
            <a:ext cx="8847138" cy="784810"/>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en-US" sz="2000" b="1" dirty="0" smtClean="0">
                <a:solidFill>
                  <a:schemeClr val="bg1"/>
                </a:solidFill>
                <a:latin typeface="Calibri"/>
              </a:rPr>
              <a:t>Production has to adopt to technological changes </a:t>
            </a:r>
            <a:endParaRPr lang="en-US" sz="2000" b="1" dirty="0" smtClean="0">
              <a:solidFill>
                <a:schemeClr val="bg1"/>
              </a:solidFill>
              <a:latin typeface="+mj-lt"/>
            </a:endParaRPr>
          </a:p>
          <a:p>
            <a:pPr marL="514350" indent="-514350" defTabSz="455613">
              <a:spcAft>
                <a:spcPts val="600"/>
              </a:spcAft>
              <a:defRPr/>
            </a:pPr>
            <a:endParaRPr lang="en-US" sz="2000" b="1" dirty="0" smtClean="0">
              <a:solidFill>
                <a:schemeClr val="bg1"/>
              </a:solidFill>
              <a:latin typeface="+mj-lt"/>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685"/>
            <a:ext cx="9144000" cy="4702629"/>
          </a:xfrm>
          <a:prstGeom prst="rect">
            <a:avLst/>
          </a:prstGeom>
        </p:spPr>
      </p:pic>
      <p:sp>
        <p:nvSpPr>
          <p:cNvPr id="5" name="Textfeld 4"/>
          <p:cNvSpPr txBox="1"/>
          <p:nvPr/>
        </p:nvSpPr>
        <p:spPr>
          <a:xfrm>
            <a:off x="691818" y="4407293"/>
            <a:ext cx="1786899" cy="1692771"/>
          </a:xfrm>
          <a:prstGeom prst="rect">
            <a:avLst/>
          </a:prstGeom>
          <a:noFill/>
        </p:spPr>
        <p:txBody>
          <a:bodyPr wrap="none" rtlCol="0">
            <a:spAutoFit/>
          </a:bodyPr>
          <a:lstStyle/>
          <a:p>
            <a:r>
              <a:rPr lang="en-US" sz="2400" i="1" dirty="0" smtClean="0">
                <a:solidFill>
                  <a:srgbClr val="00B0F5"/>
                </a:solidFill>
                <a:latin typeface="+mj-lt"/>
              </a:rPr>
              <a:t>Design</a:t>
            </a:r>
            <a:endParaRPr lang="en-US" sz="2000" i="1" dirty="0" smtClean="0">
              <a:solidFill>
                <a:srgbClr val="00B0F5"/>
              </a:solidFill>
              <a:latin typeface="+mj-lt"/>
            </a:endParaRPr>
          </a:p>
          <a:p>
            <a:pPr marL="182563" indent="-182563">
              <a:buClr>
                <a:srgbClr val="00B0F0"/>
              </a:buClr>
              <a:buFont typeface="Wingdings" panose="05000000000000000000" pitchFamily="2" charset="2"/>
              <a:buChar char="ü"/>
            </a:pPr>
            <a:r>
              <a:rPr lang="en-US" sz="2000" dirty="0" err="1" smtClean="0">
                <a:solidFill>
                  <a:schemeClr val="tx2">
                    <a:lumMod val="20000"/>
                    <a:lumOff val="80000"/>
                  </a:schemeClr>
                </a:solidFill>
                <a:latin typeface="Calibri" panose="020F0502020204030204" pitchFamily="34" charset="0"/>
                <a:cs typeface="Calibri" panose="020F0502020204030204" pitchFamily="34" charset="0"/>
              </a:rPr>
              <a:t>ePlan</a:t>
            </a:r>
            <a:endParaRPr lang="en-US" sz="2000" dirty="0" smtClean="0">
              <a:solidFill>
                <a:schemeClr val="tx2">
                  <a:lumMod val="20000"/>
                  <a:lumOff val="80000"/>
                </a:schemeClr>
              </a:solidFill>
              <a:latin typeface="Calibri" panose="020F0502020204030204" pitchFamily="34" charset="0"/>
              <a:cs typeface="Calibri" panose="020F0502020204030204" pitchFamily="34" charset="0"/>
            </a:endParaRPr>
          </a:p>
          <a:p>
            <a:pPr marL="182563" indent="-182563">
              <a:buClr>
                <a:srgbClr val="00B0F0"/>
              </a:buClr>
              <a:buFont typeface="Wingdings" panose="05000000000000000000" pitchFamily="2" charset="2"/>
              <a:buChar char="ü"/>
            </a:pPr>
            <a:r>
              <a:rPr lang="en-US" sz="2000" dirty="0" smtClean="0">
                <a:solidFill>
                  <a:schemeClr val="tx2">
                    <a:lumMod val="20000"/>
                    <a:lumOff val="80000"/>
                  </a:schemeClr>
                </a:solidFill>
                <a:latin typeface="Calibri" panose="020F0502020204030204" pitchFamily="34" charset="0"/>
                <a:cs typeface="Calibri" panose="020F0502020204030204" pitchFamily="34" charset="0"/>
              </a:rPr>
              <a:t>3D online</a:t>
            </a:r>
            <a:br>
              <a:rPr lang="en-US" sz="2000" dirty="0" smtClean="0">
                <a:solidFill>
                  <a:schemeClr val="tx2">
                    <a:lumMod val="20000"/>
                    <a:lumOff val="80000"/>
                  </a:schemeClr>
                </a:solidFill>
                <a:latin typeface="Calibri" panose="020F0502020204030204" pitchFamily="34" charset="0"/>
                <a:cs typeface="Calibri" panose="020F0502020204030204" pitchFamily="34" charset="0"/>
              </a:rPr>
            </a:br>
            <a:r>
              <a:rPr lang="en-US" sz="2000" dirty="0" smtClean="0">
                <a:solidFill>
                  <a:schemeClr val="tx2">
                    <a:lumMod val="20000"/>
                    <a:lumOff val="80000"/>
                  </a:schemeClr>
                </a:solidFill>
                <a:latin typeface="Calibri" panose="020F0502020204030204" pitchFamily="34" charset="0"/>
                <a:cs typeface="Calibri" panose="020F0502020204030204" pitchFamily="34" charset="0"/>
              </a:rPr>
              <a:t>Configuration</a:t>
            </a:r>
          </a:p>
          <a:p>
            <a:pPr marL="182563" indent="-182563">
              <a:buClr>
                <a:srgbClr val="00B0F0"/>
              </a:buClr>
              <a:buFont typeface="Wingdings" panose="05000000000000000000" pitchFamily="2" charset="2"/>
              <a:buChar char="ü"/>
            </a:pPr>
            <a:r>
              <a:rPr lang="en-US" sz="2000" dirty="0" smtClean="0">
                <a:solidFill>
                  <a:schemeClr val="tx2">
                    <a:lumMod val="20000"/>
                    <a:lumOff val="80000"/>
                  </a:schemeClr>
                </a:solidFill>
                <a:latin typeface="Calibri" panose="020F0502020204030204" pitchFamily="34" charset="0"/>
                <a:cs typeface="Calibri" panose="020F0502020204030204" pitchFamily="34" charset="0"/>
              </a:rPr>
              <a:t>Digital Twin</a:t>
            </a:r>
            <a:endParaRPr lang="en-US" sz="2000" dirty="0">
              <a:solidFill>
                <a:schemeClr val="tx2">
                  <a:lumMod val="20000"/>
                  <a:lumOff val="80000"/>
                </a:schemeClr>
              </a:solidFill>
              <a:latin typeface="Calibri" panose="020F0502020204030204" pitchFamily="34" charset="0"/>
              <a:cs typeface="Calibri" panose="020F0502020204030204" pitchFamily="34" charset="0"/>
            </a:endParaRPr>
          </a:p>
        </p:txBody>
      </p:sp>
      <p:sp>
        <p:nvSpPr>
          <p:cNvPr id="80" name="Textfeld 79"/>
          <p:cNvSpPr txBox="1"/>
          <p:nvPr/>
        </p:nvSpPr>
        <p:spPr>
          <a:xfrm>
            <a:off x="2484022" y="4287493"/>
            <a:ext cx="782587" cy="707886"/>
          </a:xfrm>
          <a:prstGeom prst="rect">
            <a:avLst/>
          </a:prstGeom>
          <a:noFill/>
        </p:spPr>
        <p:txBody>
          <a:bodyPr wrap="none" rtlCol="0">
            <a:spAutoFit/>
          </a:bodyPr>
          <a:lstStyle/>
          <a:p>
            <a:r>
              <a:rPr lang="en-US" sz="2000" i="1" dirty="0" smtClean="0">
                <a:solidFill>
                  <a:srgbClr val="F2F2F2"/>
                </a:solidFill>
                <a:latin typeface="+mj-lt"/>
              </a:rPr>
              <a:t>Order</a:t>
            </a:r>
          </a:p>
          <a:p>
            <a:endParaRPr lang="en-US" sz="2000" i="1" dirty="0">
              <a:solidFill>
                <a:srgbClr val="F2F2F2"/>
              </a:solidFill>
              <a:latin typeface="+mj-lt"/>
            </a:endParaRPr>
          </a:p>
        </p:txBody>
      </p:sp>
      <p:sp>
        <p:nvSpPr>
          <p:cNvPr id="81" name="Textfeld 80"/>
          <p:cNvSpPr txBox="1"/>
          <p:nvPr/>
        </p:nvSpPr>
        <p:spPr>
          <a:xfrm>
            <a:off x="3707070" y="4687603"/>
            <a:ext cx="1842556" cy="400110"/>
          </a:xfrm>
          <a:prstGeom prst="rect">
            <a:avLst/>
          </a:prstGeom>
          <a:noFill/>
        </p:spPr>
        <p:txBody>
          <a:bodyPr wrap="none" rtlCol="0">
            <a:spAutoFit/>
          </a:bodyPr>
          <a:lstStyle/>
          <a:p>
            <a:r>
              <a:rPr lang="en-US" sz="2000" i="1" dirty="0" smtClean="0">
                <a:solidFill>
                  <a:srgbClr val="F2F2F2"/>
                </a:solidFill>
                <a:latin typeface="+mj-lt"/>
              </a:rPr>
              <a:t>Implementation</a:t>
            </a:r>
            <a:endParaRPr lang="en-US" sz="2000" i="1" dirty="0">
              <a:solidFill>
                <a:srgbClr val="F2F2F2"/>
              </a:solidFill>
              <a:latin typeface="+mj-lt"/>
            </a:endParaRPr>
          </a:p>
        </p:txBody>
      </p:sp>
      <p:sp>
        <p:nvSpPr>
          <p:cNvPr id="82" name="Textfeld 81"/>
          <p:cNvSpPr txBox="1"/>
          <p:nvPr/>
        </p:nvSpPr>
        <p:spPr>
          <a:xfrm>
            <a:off x="5818008" y="4487548"/>
            <a:ext cx="1234633" cy="400110"/>
          </a:xfrm>
          <a:prstGeom prst="rect">
            <a:avLst/>
          </a:prstGeom>
          <a:noFill/>
        </p:spPr>
        <p:txBody>
          <a:bodyPr wrap="none" rtlCol="0">
            <a:spAutoFit/>
          </a:bodyPr>
          <a:lstStyle/>
          <a:p>
            <a:r>
              <a:rPr lang="en-US" sz="2000" i="1" dirty="0" smtClean="0">
                <a:solidFill>
                  <a:srgbClr val="F2F2F2"/>
                </a:solidFill>
                <a:latin typeface="+mj-lt"/>
              </a:rPr>
              <a:t>Operation</a:t>
            </a:r>
            <a:endParaRPr lang="en-US" sz="2000" i="1" dirty="0">
              <a:solidFill>
                <a:srgbClr val="F2F2F2"/>
              </a:solidFill>
              <a:latin typeface="+mj-lt"/>
            </a:endParaRPr>
          </a:p>
        </p:txBody>
      </p:sp>
      <p:sp>
        <p:nvSpPr>
          <p:cNvPr id="83" name="Textfeld 82"/>
          <p:cNvSpPr txBox="1"/>
          <p:nvPr/>
        </p:nvSpPr>
        <p:spPr>
          <a:xfrm>
            <a:off x="7380795" y="4255363"/>
            <a:ext cx="913199" cy="400110"/>
          </a:xfrm>
          <a:prstGeom prst="rect">
            <a:avLst/>
          </a:prstGeom>
          <a:noFill/>
        </p:spPr>
        <p:txBody>
          <a:bodyPr wrap="none" rtlCol="0">
            <a:spAutoFit/>
          </a:bodyPr>
          <a:lstStyle/>
          <a:p>
            <a:r>
              <a:rPr lang="en-US" sz="2000" i="1" dirty="0" smtClean="0">
                <a:solidFill>
                  <a:srgbClr val="F2F2F2"/>
                </a:solidFill>
                <a:latin typeface="+mj-lt"/>
              </a:rPr>
              <a:t>Service</a:t>
            </a:r>
            <a:endParaRPr lang="en-US" sz="2000" i="1" dirty="0">
              <a:solidFill>
                <a:srgbClr val="F2F2F2"/>
              </a:solidFill>
              <a:latin typeface="+mj-lt"/>
            </a:endParaRPr>
          </a:p>
        </p:txBody>
      </p:sp>
    </p:spTree>
    <p:extLst>
      <p:ext uri="{BB962C8B-B14F-4D97-AF65-F5344CB8AC3E}">
        <p14:creationId xmlns:p14="http://schemas.microsoft.com/office/powerpoint/2010/main" val="3967649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de-DE" sz="2400" b="1" dirty="0">
                <a:solidFill>
                  <a:prstClr val="white"/>
                </a:solidFill>
                <a:latin typeface="Calibri" pitchFamily="34" charset="0"/>
              </a:rPr>
              <a:t>2 | </a:t>
            </a:r>
            <a:r>
              <a:rPr lang="de-DE" sz="2400" b="1" dirty="0" smtClean="0">
                <a:solidFill>
                  <a:prstClr val="white"/>
                </a:solidFill>
                <a:latin typeface="Calibri" pitchFamily="34" charset="0"/>
              </a:rPr>
              <a:t>Digital </a:t>
            </a:r>
            <a:r>
              <a:rPr lang="de-DE" sz="2400" b="1" dirty="0" err="1" smtClean="0">
                <a:solidFill>
                  <a:prstClr val="white"/>
                </a:solidFill>
                <a:latin typeface="Calibri" pitchFamily="34" charset="0"/>
              </a:rPr>
              <a:t>Product</a:t>
            </a:r>
            <a:r>
              <a:rPr lang="de-DE" sz="2400" b="1" dirty="0" smtClean="0">
                <a:solidFill>
                  <a:prstClr val="white"/>
                </a:solidFill>
                <a:latin typeface="Calibri" pitchFamily="34" charset="0"/>
              </a:rPr>
              <a:t> Life Cycle</a:t>
            </a:r>
            <a:endParaRPr lang="de-DE" sz="2400" b="1" dirty="0">
              <a:solidFill>
                <a:prstClr val="white"/>
              </a:solidFill>
              <a:latin typeface="Calibri" pitchFamily="34" charset="0"/>
            </a:endParaRPr>
          </a:p>
        </p:txBody>
      </p:sp>
      <p:sp>
        <p:nvSpPr>
          <p:cNvPr id="23" name="Titel 8"/>
          <p:cNvSpPr txBox="1">
            <a:spLocks/>
          </p:cNvSpPr>
          <p:nvPr/>
        </p:nvSpPr>
        <p:spPr bwMode="auto">
          <a:xfrm>
            <a:off x="296862" y="882143"/>
            <a:ext cx="8847138" cy="784810"/>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de-DE" sz="2000" b="1" dirty="0" err="1" smtClean="0">
                <a:solidFill>
                  <a:schemeClr val="bg1"/>
                </a:solidFill>
                <a:latin typeface="Calibri"/>
              </a:rPr>
              <a:t>Production</a:t>
            </a:r>
            <a:r>
              <a:rPr lang="de-DE" sz="2000" b="1" dirty="0" smtClean="0">
                <a:solidFill>
                  <a:schemeClr val="bg1"/>
                </a:solidFill>
                <a:latin typeface="Calibri"/>
              </a:rPr>
              <a:t> </a:t>
            </a:r>
            <a:r>
              <a:rPr lang="de-DE" sz="2000" b="1" dirty="0" err="1" smtClean="0">
                <a:solidFill>
                  <a:schemeClr val="bg1"/>
                </a:solidFill>
                <a:latin typeface="Calibri"/>
              </a:rPr>
              <a:t>has</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adopt</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technological</a:t>
            </a:r>
            <a:r>
              <a:rPr lang="de-DE" sz="2000" b="1" dirty="0" smtClean="0">
                <a:solidFill>
                  <a:schemeClr val="bg1"/>
                </a:solidFill>
                <a:latin typeface="Calibri"/>
              </a:rPr>
              <a:t> </a:t>
            </a:r>
            <a:r>
              <a:rPr lang="de-DE" sz="2000" b="1" dirty="0" err="1" smtClean="0">
                <a:solidFill>
                  <a:schemeClr val="bg1"/>
                </a:solidFill>
                <a:latin typeface="Calibri"/>
              </a:rPr>
              <a:t>changes</a:t>
            </a:r>
            <a:r>
              <a:rPr lang="de-DE" sz="2000" b="1" dirty="0" smtClean="0">
                <a:solidFill>
                  <a:schemeClr val="bg1"/>
                </a:solidFill>
                <a:latin typeface="Calibri"/>
              </a:rPr>
              <a:t> </a:t>
            </a:r>
            <a:endParaRPr lang="de-DE" sz="2000" b="1" dirty="0" smtClean="0">
              <a:solidFill>
                <a:schemeClr val="bg1"/>
              </a:solidFill>
              <a:latin typeface="+mj-lt"/>
            </a:endParaRPr>
          </a:p>
          <a:p>
            <a:pPr marL="514350" indent="-514350" defTabSz="455613">
              <a:spcAft>
                <a:spcPts val="600"/>
              </a:spcAft>
              <a:defRPr/>
            </a:pPr>
            <a:endParaRPr lang="de-DE" sz="2000" b="1" dirty="0" smtClean="0">
              <a:solidFill>
                <a:schemeClr val="bg1"/>
              </a:solidFill>
              <a:latin typeface="+mj-lt"/>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685"/>
            <a:ext cx="9144000" cy="4702629"/>
          </a:xfrm>
          <a:prstGeom prst="rect">
            <a:avLst/>
          </a:prstGeom>
        </p:spPr>
      </p:pic>
      <p:sp>
        <p:nvSpPr>
          <p:cNvPr id="5" name="Textfeld 4"/>
          <p:cNvSpPr txBox="1"/>
          <p:nvPr/>
        </p:nvSpPr>
        <p:spPr>
          <a:xfrm>
            <a:off x="825900" y="4430250"/>
            <a:ext cx="885179" cy="400110"/>
          </a:xfrm>
          <a:prstGeom prst="rect">
            <a:avLst/>
          </a:prstGeom>
          <a:noFill/>
        </p:spPr>
        <p:txBody>
          <a:bodyPr wrap="none" rtlCol="0">
            <a:spAutoFit/>
          </a:bodyPr>
          <a:lstStyle/>
          <a:p>
            <a:r>
              <a:rPr lang="de-DE" sz="2000" i="1" dirty="0" smtClean="0">
                <a:solidFill>
                  <a:srgbClr val="F2F2F2"/>
                </a:solidFill>
                <a:latin typeface="+mj-lt"/>
              </a:rPr>
              <a:t>Design</a:t>
            </a:r>
            <a:endParaRPr lang="de-DE" sz="2000" i="1" dirty="0">
              <a:solidFill>
                <a:srgbClr val="F2F2F2"/>
              </a:solidFill>
              <a:latin typeface="+mj-lt"/>
            </a:endParaRPr>
          </a:p>
        </p:txBody>
      </p:sp>
      <p:sp>
        <p:nvSpPr>
          <p:cNvPr id="80" name="Textfeld 79"/>
          <p:cNvSpPr txBox="1"/>
          <p:nvPr/>
        </p:nvSpPr>
        <p:spPr>
          <a:xfrm>
            <a:off x="2484022" y="4287493"/>
            <a:ext cx="1013419" cy="1384995"/>
          </a:xfrm>
          <a:prstGeom prst="rect">
            <a:avLst/>
          </a:prstGeom>
          <a:noFill/>
        </p:spPr>
        <p:txBody>
          <a:bodyPr wrap="none" rtlCol="0">
            <a:spAutoFit/>
          </a:bodyPr>
          <a:lstStyle/>
          <a:p>
            <a:pPr>
              <a:buClr>
                <a:srgbClr val="00B0F0"/>
              </a:buClr>
            </a:pPr>
            <a:r>
              <a:rPr lang="de-DE" sz="2400" i="1" dirty="0" smtClean="0">
                <a:solidFill>
                  <a:srgbClr val="00B0F5"/>
                </a:solidFill>
                <a:latin typeface="+mj-lt"/>
              </a:rPr>
              <a:t>Order</a:t>
            </a:r>
            <a:endParaRPr lang="en-US" sz="2000" dirty="0">
              <a:solidFill>
                <a:srgbClr val="00B0F5"/>
              </a:solidFill>
              <a:latin typeface="Calibri" panose="020F0502020204030204" pitchFamily="34" charset="0"/>
              <a:cs typeface="Calibri" panose="020F0502020204030204" pitchFamily="34" charset="0"/>
            </a:endParaRPr>
          </a:p>
          <a:p>
            <a:pPr marL="182563" indent="-182563">
              <a:buClr>
                <a:srgbClr val="00B0F0"/>
              </a:buClr>
              <a:buFont typeface="Wingdings" panose="05000000000000000000" pitchFamily="2" charset="2"/>
              <a:buChar char="ü"/>
            </a:pPr>
            <a:r>
              <a:rPr lang="en-US" sz="2000" dirty="0" err="1">
                <a:solidFill>
                  <a:schemeClr val="tx2">
                    <a:lumMod val="20000"/>
                    <a:lumOff val="80000"/>
                  </a:schemeClr>
                </a:solidFill>
                <a:latin typeface="Calibri" panose="020F0502020204030204" pitchFamily="34" charset="0"/>
                <a:cs typeface="Calibri" panose="020F0502020204030204" pitchFamily="34" charset="0"/>
              </a:rPr>
              <a:t>eGRIP</a:t>
            </a:r>
            <a:endParaRPr lang="en-US" sz="2000" dirty="0">
              <a:solidFill>
                <a:schemeClr val="tx2">
                  <a:lumMod val="20000"/>
                  <a:lumOff val="80000"/>
                </a:schemeClr>
              </a:solidFill>
              <a:latin typeface="Calibri" panose="020F0502020204030204" pitchFamily="34" charset="0"/>
              <a:cs typeface="Calibri" panose="020F0502020204030204" pitchFamily="34" charset="0"/>
            </a:endParaRPr>
          </a:p>
          <a:p>
            <a:endParaRPr lang="de-DE" sz="2000" i="1" dirty="0" smtClean="0">
              <a:solidFill>
                <a:srgbClr val="F2F2F2"/>
              </a:solidFill>
              <a:latin typeface="+mj-lt"/>
            </a:endParaRPr>
          </a:p>
          <a:p>
            <a:endParaRPr lang="de-DE" sz="2000" i="1" dirty="0">
              <a:solidFill>
                <a:srgbClr val="F2F2F2"/>
              </a:solidFill>
              <a:latin typeface="+mj-lt"/>
            </a:endParaRPr>
          </a:p>
        </p:txBody>
      </p:sp>
      <p:sp>
        <p:nvSpPr>
          <p:cNvPr id="81" name="Textfeld 80"/>
          <p:cNvSpPr txBox="1"/>
          <p:nvPr/>
        </p:nvSpPr>
        <p:spPr>
          <a:xfrm>
            <a:off x="3707070" y="4687603"/>
            <a:ext cx="1842556" cy="400110"/>
          </a:xfrm>
          <a:prstGeom prst="rect">
            <a:avLst/>
          </a:prstGeom>
          <a:noFill/>
        </p:spPr>
        <p:txBody>
          <a:bodyPr wrap="none" rtlCol="0">
            <a:spAutoFit/>
          </a:bodyPr>
          <a:lstStyle/>
          <a:p>
            <a:r>
              <a:rPr lang="de-DE" sz="2000" i="1" dirty="0" smtClean="0">
                <a:solidFill>
                  <a:srgbClr val="F2F2F2"/>
                </a:solidFill>
                <a:latin typeface="+mj-lt"/>
              </a:rPr>
              <a:t>Implementation</a:t>
            </a:r>
            <a:endParaRPr lang="de-DE" sz="2000" i="1" dirty="0">
              <a:solidFill>
                <a:srgbClr val="F2F2F2"/>
              </a:solidFill>
              <a:latin typeface="+mj-lt"/>
            </a:endParaRPr>
          </a:p>
        </p:txBody>
      </p:sp>
      <p:sp>
        <p:nvSpPr>
          <p:cNvPr id="82" name="Textfeld 81"/>
          <p:cNvSpPr txBox="1"/>
          <p:nvPr/>
        </p:nvSpPr>
        <p:spPr>
          <a:xfrm>
            <a:off x="5826346" y="4487548"/>
            <a:ext cx="1234633" cy="400110"/>
          </a:xfrm>
          <a:prstGeom prst="rect">
            <a:avLst/>
          </a:prstGeom>
          <a:noFill/>
        </p:spPr>
        <p:txBody>
          <a:bodyPr wrap="none" rtlCol="0">
            <a:spAutoFit/>
          </a:bodyPr>
          <a:lstStyle/>
          <a:p>
            <a:r>
              <a:rPr lang="de-DE" sz="2000" i="1" dirty="0" smtClean="0">
                <a:solidFill>
                  <a:srgbClr val="F2F2F2"/>
                </a:solidFill>
                <a:latin typeface="+mj-lt"/>
              </a:rPr>
              <a:t>Operation</a:t>
            </a:r>
            <a:endParaRPr lang="de-DE" sz="2000" i="1" dirty="0">
              <a:solidFill>
                <a:srgbClr val="F2F2F2"/>
              </a:solidFill>
              <a:latin typeface="+mj-lt"/>
            </a:endParaRPr>
          </a:p>
        </p:txBody>
      </p:sp>
      <p:sp>
        <p:nvSpPr>
          <p:cNvPr id="83" name="Textfeld 82"/>
          <p:cNvSpPr txBox="1"/>
          <p:nvPr/>
        </p:nvSpPr>
        <p:spPr>
          <a:xfrm>
            <a:off x="7380795" y="4255363"/>
            <a:ext cx="913199" cy="400110"/>
          </a:xfrm>
          <a:prstGeom prst="rect">
            <a:avLst/>
          </a:prstGeom>
          <a:noFill/>
        </p:spPr>
        <p:txBody>
          <a:bodyPr wrap="none" rtlCol="0">
            <a:spAutoFit/>
          </a:bodyPr>
          <a:lstStyle/>
          <a:p>
            <a:r>
              <a:rPr lang="de-DE" sz="2000" i="1" dirty="0" smtClean="0">
                <a:solidFill>
                  <a:srgbClr val="F2F2F2"/>
                </a:solidFill>
                <a:latin typeface="+mj-lt"/>
              </a:rPr>
              <a:t>Service</a:t>
            </a:r>
            <a:endParaRPr lang="de-DE" sz="2000" i="1" dirty="0">
              <a:solidFill>
                <a:srgbClr val="F2F2F2"/>
              </a:solidFill>
              <a:latin typeface="+mj-lt"/>
            </a:endParaRPr>
          </a:p>
        </p:txBody>
      </p:sp>
    </p:spTree>
    <p:extLst>
      <p:ext uri="{BB962C8B-B14F-4D97-AF65-F5344CB8AC3E}">
        <p14:creationId xmlns:p14="http://schemas.microsoft.com/office/powerpoint/2010/main" val="1889811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de-DE" sz="2400" b="1" dirty="0">
                <a:solidFill>
                  <a:prstClr val="white"/>
                </a:solidFill>
                <a:latin typeface="Calibri" pitchFamily="34" charset="0"/>
              </a:rPr>
              <a:t>2 | </a:t>
            </a:r>
            <a:r>
              <a:rPr lang="de-DE" sz="2400" b="1" dirty="0" smtClean="0">
                <a:solidFill>
                  <a:prstClr val="white"/>
                </a:solidFill>
                <a:latin typeface="Calibri" pitchFamily="34" charset="0"/>
              </a:rPr>
              <a:t>Digital </a:t>
            </a:r>
            <a:r>
              <a:rPr lang="de-DE" sz="2400" b="1" dirty="0" err="1" smtClean="0">
                <a:solidFill>
                  <a:prstClr val="white"/>
                </a:solidFill>
                <a:latin typeface="Calibri" pitchFamily="34" charset="0"/>
              </a:rPr>
              <a:t>Product</a:t>
            </a:r>
            <a:r>
              <a:rPr lang="de-DE" sz="2400" b="1" dirty="0" smtClean="0">
                <a:solidFill>
                  <a:prstClr val="white"/>
                </a:solidFill>
                <a:latin typeface="Calibri" pitchFamily="34" charset="0"/>
              </a:rPr>
              <a:t> Life Cycle</a:t>
            </a:r>
            <a:endParaRPr lang="de-DE" sz="2400" b="1" dirty="0">
              <a:solidFill>
                <a:prstClr val="white"/>
              </a:solidFill>
              <a:latin typeface="Calibri" pitchFamily="34" charset="0"/>
            </a:endParaRPr>
          </a:p>
        </p:txBody>
      </p:sp>
      <p:sp>
        <p:nvSpPr>
          <p:cNvPr id="23" name="Titel 8"/>
          <p:cNvSpPr txBox="1">
            <a:spLocks/>
          </p:cNvSpPr>
          <p:nvPr/>
        </p:nvSpPr>
        <p:spPr bwMode="auto">
          <a:xfrm>
            <a:off x="296862" y="882143"/>
            <a:ext cx="8847138" cy="784810"/>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de-DE" sz="2000" b="1" dirty="0" err="1" smtClean="0">
                <a:solidFill>
                  <a:schemeClr val="bg1"/>
                </a:solidFill>
                <a:latin typeface="Calibri"/>
              </a:rPr>
              <a:t>Production</a:t>
            </a:r>
            <a:r>
              <a:rPr lang="de-DE" sz="2000" b="1" dirty="0" smtClean="0">
                <a:solidFill>
                  <a:schemeClr val="bg1"/>
                </a:solidFill>
                <a:latin typeface="Calibri"/>
              </a:rPr>
              <a:t> </a:t>
            </a:r>
            <a:r>
              <a:rPr lang="de-DE" sz="2000" b="1" dirty="0" err="1" smtClean="0">
                <a:solidFill>
                  <a:schemeClr val="bg1"/>
                </a:solidFill>
                <a:latin typeface="Calibri"/>
              </a:rPr>
              <a:t>has</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adopt</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technological</a:t>
            </a:r>
            <a:r>
              <a:rPr lang="de-DE" sz="2000" b="1" dirty="0" smtClean="0">
                <a:solidFill>
                  <a:schemeClr val="bg1"/>
                </a:solidFill>
                <a:latin typeface="Calibri"/>
              </a:rPr>
              <a:t> </a:t>
            </a:r>
            <a:r>
              <a:rPr lang="de-DE" sz="2000" b="1" dirty="0" err="1" smtClean="0">
                <a:solidFill>
                  <a:schemeClr val="bg1"/>
                </a:solidFill>
                <a:latin typeface="Calibri"/>
              </a:rPr>
              <a:t>changes</a:t>
            </a:r>
            <a:r>
              <a:rPr lang="de-DE" sz="2000" b="1" dirty="0" smtClean="0">
                <a:solidFill>
                  <a:schemeClr val="bg1"/>
                </a:solidFill>
                <a:latin typeface="Calibri"/>
              </a:rPr>
              <a:t> </a:t>
            </a:r>
            <a:endParaRPr lang="de-DE" sz="2000" b="1" dirty="0" smtClean="0">
              <a:solidFill>
                <a:schemeClr val="bg1"/>
              </a:solidFill>
              <a:latin typeface="+mj-lt"/>
            </a:endParaRPr>
          </a:p>
          <a:p>
            <a:pPr marL="514350" indent="-514350" defTabSz="455613">
              <a:spcAft>
                <a:spcPts val="600"/>
              </a:spcAft>
              <a:defRPr/>
            </a:pPr>
            <a:endParaRPr lang="de-DE" sz="2000" b="1" dirty="0" smtClean="0">
              <a:solidFill>
                <a:schemeClr val="bg1"/>
              </a:solidFill>
              <a:latin typeface="+mj-lt"/>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685"/>
            <a:ext cx="9144000" cy="4702629"/>
          </a:xfrm>
          <a:prstGeom prst="rect">
            <a:avLst/>
          </a:prstGeom>
        </p:spPr>
      </p:pic>
      <p:sp>
        <p:nvSpPr>
          <p:cNvPr id="5" name="Textfeld 4"/>
          <p:cNvSpPr txBox="1"/>
          <p:nvPr/>
        </p:nvSpPr>
        <p:spPr>
          <a:xfrm>
            <a:off x="825900" y="4430250"/>
            <a:ext cx="885179" cy="400110"/>
          </a:xfrm>
          <a:prstGeom prst="rect">
            <a:avLst/>
          </a:prstGeom>
          <a:noFill/>
        </p:spPr>
        <p:txBody>
          <a:bodyPr wrap="none" rtlCol="0">
            <a:spAutoFit/>
          </a:bodyPr>
          <a:lstStyle/>
          <a:p>
            <a:r>
              <a:rPr lang="de-DE" sz="2000" i="1" dirty="0" smtClean="0">
                <a:solidFill>
                  <a:srgbClr val="F2F2F2"/>
                </a:solidFill>
                <a:latin typeface="+mj-lt"/>
              </a:rPr>
              <a:t>Design</a:t>
            </a:r>
            <a:endParaRPr lang="de-DE" sz="2000" i="1" dirty="0">
              <a:solidFill>
                <a:srgbClr val="F2F2F2"/>
              </a:solidFill>
              <a:latin typeface="+mj-lt"/>
            </a:endParaRPr>
          </a:p>
        </p:txBody>
      </p:sp>
      <p:sp>
        <p:nvSpPr>
          <p:cNvPr id="80" name="Textfeld 79"/>
          <p:cNvSpPr txBox="1"/>
          <p:nvPr/>
        </p:nvSpPr>
        <p:spPr>
          <a:xfrm>
            <a:off x="2484022" y="4287493"/>
            <a:ext cx="782587" cy="400110"/>
          </a:xfrm>
          <a:prstGeom prst="rect">
            <a:avLst/>
          </a:prstGeom>
          <a:noFill/>
        </p:spPr>
        <p:txBody>
          <a:bodyPr wrap="none" rtlCol="0">
            <a:spAutoFit/>
          </a:bodyPr>
          <a:lstStyle/>
          <a:p>
            <a:r>
              <a:rPr lang="de-DE" sz="2000" i="1" dirty="0" smtClean="0">
                <a:solidFill>
                  <a:srgbClr val="F2F2F2"/>
                </a:solidFill>
                <a:latin typeface="+mj-lt"/>
              </a:rPr>
              <a:t>Order</a:t>
            </a:r>
            <a:endParaRPr lang="de-DE" sz="2000" i="1" dirty="0">
              <a:solidFill>
                <a:srgbClr val="F2F2F2"/>
              </a:solidFill>
              <a:latin typeface="+mj-lt"/>
            </a:endParaRPr>
          </a:p>
        </p:txBody>
      </p:sp>
      <p:sp>
        <p:nvSpPr>
          <p:cNvPr id="81" name="Textfeld 80"/>
          <p:cNvSpPr txBox="1"/>
          <p:nvPr/>
        </p:nvSpPr>
        <p:spPr>
          <a:xfrm>
            <a:off x="3491549" y="4687603"/>
            <a:ext cx="2674194" cy="1692771"/>
          </a:xfrm>
          <a:prstGeom prst="rect">
            <a:avLst/>
          </a:prstGeom>
          <a:noFill/>
        </p:spPr>
        <p:txBody>
          <a:bodyPr wrap="none" rtlCol="0">
            <a:spAutoFit/>
          </a:bodyPr>
          <a:lstStyle/>
          <a:p>
            <a:r>
              <a:rPr lang="de-DE" sz="2400" i="1" dirty="0" smtClean="0">
                <a:solidFill>
                  <a:srgbClr val="00B0F5"/>
                </a:solidFill>
                <a:latin typeface="+mj-lt"/>
              </a:rPr>
              <a:t>Implementation</a:t>
            </a:r>
            <a:endParaRPr lang="en-US" sz="2400" b="1" dirty="0">
              <a:solidFill>
                <a:srgbClr val="00B0F5"/>
              </a:solidFill>
              <a:latin typeface="Calibri" panose="020F0502020204030204" pitchFamily="34" charset="0"/>
              <a:cs typeface="Calibri" panose="020F0502020204030204" pitchFamily="34" charset="0"/>
            </a:endParaRPr>
          </a:p>
          <a:p>
            <a:pPr marL="182563" indent="-182563">
              <a:buClr>
                <a:srgbClr val="00B0F0"/>
              </a:buClr>
              <a:buFont typeface="Wingdings" panose="05000000000000000000" pitchFamily="2" charset="2"/>
              <a:buChar char="ü"/>
            </a:pPr>
            <a:r>
              <a:rPr lang="en-US" sz="2000" dirty="0" smtClean="0">
                <a:solidFill>
                  <a:schemeClr val="bg1"/>
                </a:solidFill>
                <a:latin typeface="Calibri" panose="020F0502020204030204" pitchFamily="34" charset="0"/>
                <a:cs typeface="Calibri" panose="020F0502020204030204" pitchFamily="34" charset="0"/>
              </a:rPr>
              <a:t>PLC Functional Blocks</a:t>
            </a:r>
          </a:p>
          <a:p>
            <a:pPr marL="182563" indent="-182563">
              <a:buClr>
                <a:srgbClr val="00B0F0"/>
              </a:buClr>
              <a:buFont typeface="Wingdings" panose="05000000000000000000" pitchFamily="2" charset="2"/>
              <a:buChar char="ü"/>
            </a:pPr>
            <a:r>
              <a:rPr lang="en-US" sz="2000" dirty="0" smtClean="0">
                <a:solidFill>
                  <a:schemeClr val="bg1"/>
                </a:solidFill>
                <a:latin typeface="Calibri" panose="020F0502020204030204" pitchFamily="34" charset="0"/>
                <a:cs typeface="Calibri" panose="020F0502020204030204" pitchFamily="34" charset="0"/>
              </a:rPr>
              <a:t>Plug &amp; Work </a:t>
            </a:r>
            <a:r>
              <a:rPr lang="en-US" sz="2000" dirty="0" smtClean="0">
                <a:solidFill>
                  <a:schemeClr val="bg1"/>
                </a:solidFill>
                <a:latin typeface="Calibri" panose="020F0502020204030204" pitchFamily="34" charset="0"/>
                <a:cs typeface="Calibri" panose="020F0502020204030204" pitchFamily="34" charset="0"/>
              </a:rPr>
              <a:t>Assistant</a:t>
            </a:r>
          </a:p>
          <a:p>
            <a:pPr marL="182563" indent="-182563">
              <a:buClr>
                <a:srgbClr val="00B0F0"/>
              </a:buClr>
              <a:buFont typeface="Wingdings" panose="05000000000000000000" pitchFamily="2" charset="2"/>
              <a:buChar char="ü"/>
            </a:pPr>
            <a:r>
              <a:rPr lang="en-US" sz="2000" dirty="0" smtClean="0">
                <a:solidFill>
                  <a:schemeClr val="bg1"/>
                </a:solidFill>
                <a:latin typeface="Calibri" panose="020F0502020204030204" pitchFamily="34" charset="0"/>
                <a:cs typeface="Calibri" panose="020F0502020204030204" pitchFamily="34" charset="0"/>
              </a:rPr>
              <a:t>ELP Self-Adjustment </a:t>
            </a:r>
            <a:endParaRPr lang="en-US" sz="2000" dirty="0">
              <a:solidFill>
                <a:schemeClr val="bg1"/>
              </a:solidFill>
              <a:latin typeface="Calibri" panose="020F0502020204030204" pitchFamily="34" charset="0"/>
              <a:cs typeface="Calibri" panose="020F0502020204030204" pitchFamily="34" charset="0"/>
            </a:endParaRPr>
          </a:p>
          <a:p>
            <a:endParaRPr lang="de-DE" sz="2000" i="1" dirty="0">
              <a:solidFill>
                <a:srgbClr val="F2F2F2"/>
              </a:solidFill>
              <a:latin typeface="+mj-lt"/>
            </a:endParaRPr>
          </a:p>
        </p:txBody>
      </p:sp>
      <p:sp>
        <p:nvSpPr>
          <p:cNvPr id="82" name="Textfeld 81"/>
          <p:cNvSpPr txBox="1"/>
          <p:nvPr/>
        </p:nvSpPr>
        <p:spPr>
          <a:xfrm>
            <a:off x="5825265" y="4487548"/>
            <a:ext cx="1234633" cy="400110"/>
          </a:xfrm>
          <a:prstGeom prst="rect">
            <a:avLst/>
          </a:prstGeom>
          <a:noFill/>
        </p:spPr>
        <p:txBody>
          <a:bodyPr wrap="none" rtlCol="0">
            <a:spAutoFit/>
          </a:bodyPr>
          <a:lstStyle/>
          <a:p>
            <a:r>
              <a:rPr lang="de-DE" sz="2000" i="1" dirty="0" smtClean="0">
                <a:solidFill>
                  <a:srgbClr val="F2F2F2"/>
                </a:solidFill>
                <a:latin typeface="+mj-lt"/>
              </a:rPr>
              <a:t>Operation</a:t>
            </a:r>
            <a:endParaRPr lang="de-DE" sz="2000" i="1" dirty="0">
              <a:solidFill>
                <a:srgbClr val="F2F2F2"/>
              </a:solidFill>
              <a:latin typeface="+mj-lt"/>
            </a:endParaRPr>
          </a:p>
        </p:txBody>
      </p:sp>
      <p:sp>
        <p:nvSpPr>
          <p:cNvPr id="83" name="Textfeld 82"/>
          <p:cNvSpPr txBox="1"/>
          <p:nvPr/>
        </p:nvSpPr>
        <p:spPr>
          <a:xfrm>
            <a:off x="7380795" y="4255363"/>
            <a:ext cx="913199" cy="400110"/>
          </a:xfrm>
          <a:prstGeom prst="rect">
            <a:avLst/>
          </a:prstGeom>
          <a:noFill/>
        </p:spPr>
        <p:txBody>
          <a:bodyPr wrap="none" rtlCol="0">
            <a:spAutoFit/>
          </a:bodyPr>
          <a:lstStyle/>
          <a:p>
            <a:r>
              <a:rPr lang="de-DE" sz="2000" i="1" dirty="0" smtClean="0">
                <a:solidFill>
                  <a:srgbClr val="F2F2F2"/>
                </a:solidFill>
                <a:latin typeface="+mj-lt"/>
              </a:rPr>
              <a:t>Service</a:t>
            </a:r>
            <a:endParaRPr lang="de-DE" sz="2000" i="1" dirty="0">
              <a:solidFill>
                <a:srgbClr val="F2F2F2"/>
              </a:solidFill>
              <a:latin typeface="+mj-lt"/>
            </a:endParaRPr>
          </a:p>
        </p:txBody>
      </p:sp>
    </p:spTree>
    <p:extLst>
      <p:ext uri="{BB962C8B-B14F-4D97-AF65-F5344CB8AC3E}">
        <p14:creationId xmlns:p14="http://schemas.microsoft.com/office/powerpoint/2010/main" val="1516676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de-DE" sz="2400" b="1" dirty="0">
                <a:solidFill>
                  <a:prstClr val="white"/>
                </a:solidFill>
                <a:latin typeface="Calibri" pitchFamily="34" charset="0"/>
              </a:rPr>
              <a:t>2 | </a:t>
            </a:r>
            <a:r>
              <a:rPr lang="de-DE" sz="2400" b="1" dirty="0" smtClean="0">
                <a:solidFill>
                  <a:prstClr val="white"/>
                </a:solidFill>
                <a:latin typeface="Calibri" pitchFamily="34" charset="0"/>
              </a:rPr>
              <a:t>Digital </a:t>
            </a:r>
            <a:r>
              <a:rPr lang="de-DE" sz="2400" b="1" dirty="0" err="1" smtClean="0">
                <a:solidFill>
                  <a:prstClr val="white"/>
                </a:solidFill>
                <a:latin typeface="Calibri" pitchFamily="34" charset="0"/>
              </a:rPr>
              <a:t>Product</a:t>
            </a:r>
            <a:r>
              <a:rPr lang="de-DE" sz="2400" b="1" dirty="0" smtClean="0">
                <a:solidFill>
                  <a:prstClr val="white"/>
                </a:solidFill>
                <a:latin typeface="Calibri" pitchFamily="34" charset="0"/>
              </a:rPr>
              <a:t> Life Cycle</a:t>
            </a:r>
            <a:endParaRPr lang="de-DE" sz="2400" b="1" dirty="0">
              <a:solidFill>
                <a:prstClr val="white"/>
              </a:solidFill>
              <a:latin typeface="Calibri" pitchFamily="34" charset="0"/>
            </a:endParaRPr>
          </a:p>
        </p:txBody>
      </p:sp>
      <p:sp>
        <p:nvSpPr>
          <p:cNvPr id="23" name="Titel 8"/>
          <p:cNvSpPr txBox="1">
            <a:spLocks/>
          </p:cNvSpPr>
          <p:nvPr/>
        </p:nvSpPr>
        <p:spPr bwMode="auto">
          <a:xfrm>
            <a:off x="296862" y="882143"/>
            <a:ext cx="8847138" cy="784810"/>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de-DE" sz="2000" b="1" dirty="0" err="1" smtClean="0">
                <a:solidFill>
                  <a:schemeClr val="bg1"/>
                </a:solidFill>
                <a:latin typeface="Calibri"/>
              </a:rPr>
              <a:t>Production</a:t>
            </a:r>
            <a:r>
              <a:rPr lang="de-DE" sz="2000" b="1" dirty="0" smtClean="0">
                <a:solidFill>
                  <a:schemeClr val="bg1"/>
                </a:solidFill>
                <a:latin typeface="Calibri"/>
              </a:rPr>
              <a:t> </a:t>
            </a:r>
            <a:r>
              <a:rPr lang="de-DE" sz="2000" b="1" dirty="0" err="1" smtClean="0">
                <a:solidFill>
                  <a:schemeClr val="bg1"/>
                </a:solidFill>
                <a:latin typeface="Calibri"/>
              </a:rPr>
              <a:t>has</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adopt</a:t>
            </a:r>
            <a:r>
              <a:rPr lang="de-DE" sz="2000" b="1" dirty="0" smtClean="0">
                <a:solidFill>
                  <a:schemeClr val="bg1"/>
                </a:solidFill>
                <a:latin typeface="Calibri"/>
              </a:rPr>
              <a:t> </a:t>
            </a:r>
            <a:r>
              <a:rPr lang="de-DE" sz="2000" b="1" dirty="0" err="1" smtClean="0">
                <a:solidFill>
                  <a:schemeClr val="bg1"/>
                </a:solidFill>
                <a:latin typeface="Calibri"/>
              </a:rPr>
              <a:t>to</a:t>
            </a:r>
            <a:r>
              <a:rPr lang="de-DE" sz="2000" b="1" dirty="0" smtClean="0">
                <a:solidFill>
                  <a:schemeClr val="bg1"/>
                </a:solidFill>
                <a:latin typeface="Calibri"/>
              </a:rPr>
              <a:t> </a:t>
            </a:r>
            <a:r>
              <a:rPr lang="de-DE" sz="2000" b="1" dirty="0" err="1" smtClean="0">
                <a:solidFill>
                  <a:schemeClr val="bg1"/>
                </a:solidFill>
                <a:latin typeface="Calibri"/>
              </a:rPr>
              <a:t>technological</a:t>
            </a:r>
            <a:r>
              <a:rPr lang="de-DE" sz="2000" b="1" dirty="0" smtClean="0">
                <a:solidFill>
                  <a:schemeClr val="bg1"/>
                </a:solidFill>
                <a:latin typeface="Calibri"/>
              </a:rPr>
              <a:t> </a:t>
            </a:r>
            <a:r>
              <a:rPr lang="de-DE" sz="2000" b="1" dirty="0" err="1" smtClean="0">
                <a:solidFill>
                  <a:schemeClr val="bg1"/>
                </a:solidFill>
                <a:latin typeface="Calibri"/>
              </a:rPr>
              <a:t>changes</a:t>
            </a:r>
            <a:r>
              <a:rPr lang="de-DE" sz="2000" b="1" dirty="0" smtClean="0">
                <a:solidFill>
                  <a:schemeClr val="bg1"/>
                </a:solidFill>
                <a:latin typeface="Calibri"/>
              </a:rPr>
              <a:t> </a:t>
            </a:r>
            <a:endParaRPr lang="de-DE" sz="2000" b="1" dirty="0" smtClean="0">
              <a:solidFill>
                <a:schemeClr val="bg1"/>
              </a:solidFill>
              <a:latin typeface="+mj-lt"/>
            </a:endParaRPr>
          </a:p>
          <a:p>
            <a:pPr marL="514350" indent="-514350" defTabSz="455613">
              <a:spcAft>
                <a:spcPts val="600"/>
              </a:spcAft>
              <a:defRPr/>
            </a:pPr>
            <a:endParaRPr lang="de-DE" sz="2000" b="1" dirty="0" smtClean="0">
              <a:solidFill>
                <a:schemeClr val="bg1"/>
              </a:solidFill>
              <a:latin typeface="+mj-lt"/>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685"/>
            <a:ext cx="9144000" cy="4702629"/>
          </a:xfrm>
          <a:prstGeom prst="rect">
            <a:avLst/>
          </a:prstGeom>
        </p:spPr>
      </p:pic>
      <p:sp>
        <p:nvSpPr>
          <p:cNvPr id="5" name="Textfeld 4"/>
          <p:cNvSpPr txBox="1"/>
          <p:nvPr/>
        </p:nvSpPr>
        <p:spPr>
          <a:xfrm>
            <a:off x="825900" y="4430250"/>
            <a:ext cx="885179" cy="400110"/>
          </a:xfrm>
          <a:prstGeom prst="rect">
            <a:avLst/>
          </a:prstGeom>
          <a:noFill/>
        </p:spPr>
        <p:txBody>
          <a:bodyPr wrap="none" rtlCol="0">
            <a:spAutoFit/>
          </a:bodyPr>
          <a:lstStyle/>
          <a:p>
            <a:r>
              <a:rPr lang="de-DE" sz="2000" i="1" dirty="0" smtClean="0">
                <a:solidFill>
                  <a:srgbClr val="F2F2F2"/>
                </a:solidFill>
                <a:latin typeface="+mj-lt"/>
              </a:rPr>
              <a:t>Design</a:t>
            </a:r>
            <a:endParaRPr lang="de-DE" sz="2000" i="1" dirty="0">
              <a:solidFill>
                <a:srgbClr val="F2F2F2"/>
              </a:solidFill>
              <a:latin typeface="+mj-lt"/>
            </a:endParaRPr>
          </a:p>
        </p:txBody>
      </p:sp>
      <p:sp>
        <p:nvSpPr>
          <p:cNvPr id="80" name="Textfeld 79"/>
          <p:cNvSpPr txBox="1"/>
          <p:nvPr/>
        </p:nvSpPr>
        <p:spPr>
          <a:xfrm>
            <a:off x="2484022" y="4287493"/>
            <a:ext cx="782587" cy="400110"/>
          </a:xfrm>
          <a:prstGeom prst="rect">
            <a:avLst/>
          </a:prstGeom>
          <a:noFill/>
        </p:spPr>
        <p:txBody>
          <a:bodyPr wrap="none" rtlCol="0">
            <a:spAutoFit/>
          </a:bodyPr>
          <a:lstStyle/>
          <a:p>
            <a:r>
              <a:rPr lang="de-DE" sz="2000" i="1" dirty="0" smtClean="0">
                <a:solidFill>
                  <a:srgbClr val="F2F2F2"/>
                </a:solidFill>
                <a:latin typeface="+mj-lt"/>
              </a:rPr>
              <a:t>Order</a:t>
            </a:r>
            <a:endParaRPr lang="de-DE" sz="2000" i="1" dirty="0">
              <a:solidFill>
                <a:srgbClr val="F2F2F2"/>
              </a:solidFill>
              <a:latin typeface="+mj-lt"/>
            </a:endParaRPr>
          </a:p>
        </p:txBody>
      </p:sp>
      <p:sp>
        <p:nvSpPr>
          <p:cNvPr id="81" name="Textfeld 80"/>
          <p:cNvSpPr txBox="1"/>
          <p:nvPr/>
        </p:nvSpPr>
        <p:spPr>
          <a:xfrm>
            <a:off x="3707070" y="4687603"/>
            <a:ext cx="1842556" cy="400110"/>
          </a:xfrm>
          <a:prstGeom prst="rect">
            <a:avLst/>
          </a:prstGeom>
          <a:noFill/>
        </p:spPr>
        <p:txBody>
          <a:bodyPr wrap="none" rtlCol="0">
            <a:spAutoFit/>
          </a:bodyPr>
          <a:lstStyle/>
          <a:p>
            <a:r>
              <a:rPr lang="de-DE" sz="2000" i="1" dirty="0" smtClean="0">
                <a:solidFill>
                  <a:srgbClr val="F2F2F2"/>
                </a:solidFill>
                <a:latin typeface="+mj-lt"/>
              </a:rPr>
              <a:t>Implementation</a:t>
            </a:r>
            <a:endParaRPr lang="de-DE" sz="2000" i="1" dirty="0">
              <a:solidFill>
                <a:srgbClr val="F2F2F2"/>
              </a:solidFill>
              <a:latin typeface="+mj-lt"/>
            </a:endParaRPr>
          </a:p>
        </p:txBody>
      </p:sp>
      <p:sp>
        <p:nvSpPr>
          <p:cNvPr id="82" name="Textfeld 81"/>
          <p:cNvSpPr txBox="1"/>
          <p:nvPr/>
        </p:nvSpPr>
        <p:spPr>
          <a:xfrm>
            <a:off x="5692193" y="4487548"/>
            <a:ext cx="1654620" cy="523220"/>
          </a:xfrm>
          <a:prstGeom prst="rect">
            <a:avLst/>
          </a:prstGeom>
          <a:noFill/>
        </p:spPr>
        <p:txBody>
          <a:bodyPr wrap="none" rtlCol="0">
            <a:spAutoFit/>
          </a:bodyPr>
          <a:lstStyle/>
          <a:p>
            <a:r>
              <a:rPr lang="de-DE" sz="2800" i="1" dirty="0" smtClean="0">
                <a:solidFill>
                  <a:srgbClr val="00B0F5"/>
                </a:solidFill>
                <a:latin typeface="+mj-lt"/>
              </a:rPr>
              <a:t>Operation</a:t>
            </a:r>
            <a:endParaRPr lang="de-DE" sz="2800" i="1" dirty="0">
              <a:solidFill>
                <a:srgbClr val="00B0F5"/>
              </a:solidFill>
              <a:latin typeface="+mj-lt"/>
            </a:endParaRPr>
          </a:p>
        </p:txBody>
      </p:sp>
      <p:sp>
        <p:nvSpPr>
          <p:cNvPr id="83" name="Textfeld 82"/>
          <p:cNvSpPr txBox="1"/>
          <p:nvPr/>
        </p:nvSpPr>
        <p:spPr>
          <a:xfrm>
            <a:off x="7380795" y="4255363"/>
            <a:ext cx="913199" cy="400110"/>
          </a:xfrm>
          <a:prstGeom prst="rect">
            <a:avLst/>
          </a:prstGeom>
          <a:noFill/>
        </p:spPr>
        <p:txBody>
          <a:bodyPr wrap="none" rtlCol="0">
            <a:spAutoFit/>
          </a:bodyPr>
          <a:lstStyle/>
          <a:p>
            <a:r>
              <a:rPr lang="de-DE" sz="2000" i="1" dirty="0" smtClean="0">
                <a:solidFill>
                  <a:srgbClr val="F2F2F2"/>
                </a:solidFill>
                <a:latin typeface="+mj-lt"/>
              </a:rPr>
              <a:t>Service</a:t>
            </a:r>
            <a:endParaRPr lang="de-DE" sz="2000" i="1" dirty="0">
              <a:solidFill>
                <a:srgbClr val="F2F2F2"/>
              </a:solidFill>
              <a:latin typeface="+mj-lt"/>
            </a:endParaRPr>
          </a:p>
        </p:txBody>
      </p:sp>
    </p:spTree>
    <p:extLst>
      <p:ext uri="{BB962C8B-B14F-4D97-AF65-F5344CB8AC3E}">
        <p14:creationId xmlns:p14="http://schemas.microsoft.com/office/powerpoint/2010/main" val="2670047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txBox="1">
            <a:spLocks/>
          </p:cNvSpPr>
          <p:nvPr/>
        </p:nvSpPr>
        <p:spPr bwMode="auto">
          <a:xfrm>
            <a:off x="325313" y="1009650"/>
            <a:ext cx="8597900" cy="707866"/>
          </a:xfrm>
          <a:prstGeom prst="rect">
            <a:avLst/>
          </a:prstGeom>
          <a:noFill/>
          <a:ln w="9525">
            <a:noFill/>
            <a:miter lim="800000"/>
            <a:headEnd/>
            <a:tailEnd/>
          </a:ln>
        </p:spPr>
        <p:txBody>
          <a:bodyPr lIns="0" tIns="45710" rIns="0" bIns="45710">
            <a:spAutoFit/>
          </a:bodyPr>
          <a:lstStyle/>
          <a:p>
            <a:pPr indent="1588" defTabSz="457090" fontAlgn="auto">
              <a:spcBef>
                <a:spcPts val="0"/>
              </a:spcBef>
              <a:spcAft>
                <a:spcPts val="0"/>
              </a:spcAft>
              <a:defRPr/>
            </a:pPr>
            <a:r>
              <a:rPr lang="en-US" sz="2000" b="1" dirty="0" smtClean="0">
                <a:solidFill>
                  <a:schemeClr val="bg1"/>
                </a:solidFill>
                <a:latin typeface="+mj-lt"/>
              </a:rPr>
              <a:t>Operation - „Smart Gripping“</a:t>
            </a:r>
          </a:p>
          <a:p>
            <a:pPr indent="1588" defTabSz="457090" fontAlgn="auto">
              <a:spcBef>
                <a:spcPts val="0"/>
              </a:spcBef>
              <a:spcAft>
                <a:spcPts val="0"/>
              </a:spcAft>
              <a:defRPr/>
            </a:pPr>
            <a:endParaRPr lang="en-US" sz="2000" b="1" dirty="0">
              <a:solidFill>
                <a:schemeClr val="bg1"/>
              </a:solidFill>
              <a:latin typeface="+mj-lt"/>
            </a:endParaRPr>
          </a:p>
        </p:txBody>
      </p:sp>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en-US" sz="2400" b="1" dirty="0" smtClean="0">
                <a:solidFill>
                  <a:prstClr val="white"/>
                </a:solidFill>
                <a:latin typeface="Calibri" pitchFamily="34" charset="0"/>
              </a:rPr>
              <a:t>2 | Digital Product Life Cycle</a:t>
            </a:r>
            <a:endParaRPr lang="en-US" sz="2400" b="1" dirty="0">
              <a:solidFill>
                <a:prstClr val="white"/>
              </a:solidFill>
              <a:latin typeface="Calibri" pitchFamily="34" charset="0"/>
            </a:endParaRPr>
          </a:p>
        </p:txBody>
      </p:sp>
      <p:pic>
        <p:nvPicPr>
          <p:cNvPr id="16" name="Grafik 15"/>
          <p:cNvPicPr>
            <a:picLocks noChangeAspect="1"/>
          </p:cNvPicPr>
          <p:nvPr/>
        </p:nvPicPr>
        <p:blipFill rotWithShape="1">
          <a:blip r:embed="rId2" cstate="print">
            <a:extLst>
              <a:ext uri="{28A0092B-C50C-407E-A947-70E740481C1C}">
                <a14:useLocalDpi xmlns:a14="http://schemas.microsoft.com/office/drawing/2010/main" val="0"/>
              </a:ext>
            </a:extLst>
          </a:blip>
          <a:srcRect t="4993"/>
          <a:stretch/>
        </p:blipFill>
        <p:spPr>
          <a:xfrm>
            <a:off x="8082586" y="208233"/>
            <a:ext cx="835972" cy="794232"/>
          </a:xfrm>
          <a:prstGeom prst="rect">
            <a:avLst/>
          </a:prstGeom>
        </p:spPr>
      </p:pic>
      <p:pic>
        <p:nvPicPr>
          <p:cNvPr id="8" name="Grafik 7"/>
          <p:cNvPicPr>
            <a:picLocks noChangeAspect="1"/>
          </p:cNvPicPr>
          <p:nvPr/>
        </p:nvPicPr>
        <p:blipFill>
          <a:blip r:embed="rId3"/>
          <a:stretch>
            <a:fillRect/>
          </a:stretch>
        </p:blipFill>
        <p:spPr>
          <a:xfrm>
            <a:off x="4566896" y="1717516"/>
            <a:ext cx="3944409" cy="2718102"/>
          </a:xfrm>
          <a:prstGeom prst="rect">
            <a:avLst/>
          </a:prstGeom>
        </p:spPr>
      </p:pic>
      <p:sp>
        <p:nvSpPr>
          <p:cNvPr id="10" name="Inhaltsplatzhalter 3"/>
          <p:cNvSpPr txBox="1">
            <a:spLocks/>
          </p:cNvSpPr>
          <p:nvPr/>
        </p:nvSpPr>
        <p:spPr>
          <a:xfrm>
            <a:off x="236538" y="1512849"/>
            <a:ext cx="4235017" cy="1600914"/>
          </a:xfrm>
          <a:prstGeom prst="rect">
            <a:avLst/>
          </a:prstGeom>
        </p:spPr>
        <p:txBody>
          <a:bodyPr vert="horz"/>
          <a:lstStyle>
            <a:lvl1pPr marL="0" indent="0" algn="l" defTabSz="457200" rtl="0" eaLnBrk="1" latinLnBrk="0" hangingPunct="1">
              <a:lnSpc>
                <a:spcPts val="2400"/>
              </a:lnSpc>
              <a:spcBef>
                <a:spcPts val="550"/>
              </a:spcBef>
              <a:buFontTx/>
              <a:buNone/>
              <a:defRPr sz="2000" kern="1200">
                <a:solidFill>
                  <a:schemeClr val="bg1"/>
                </a:solidFill>
                <a:latin typeface="Calibri"/>
                <a:ea typeface="+mn-ea"/>
                <a:cs typeface="Calibri"/>
              </a:defRPr>
            </a:lvl1pPr>
            <a:lvl2pPr marL="177800" indent="-177800" algn="l" defTabSz="457200" rtl="0" eaLnBrk="1" latinLnBrk="0" hangingPunct="1">
              <a:lnSpc>
                <a:spcPts val="2400"/>
              </a:lnSpc>
              <a:spcBef>
                <a:spcPts val="550"/>
              </a:spcBef>
              <a:buClr>
                <a:srgbClr val="003D6A"/>
              </a:buClr>
              <a:buFont typeface="Arial"/>
              <a:buChar char="•"/>
              <a:defRPr sz="2000" kern="1200">
                <a:solidFill>
                  <a:schemeClr val="bg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latin typeface="+mj-lt"/>
              </a:rPr>
              <a:t>SCHUNK integrates force and position measurements into the EGL </a:t>
            </a:r>
            <a:r>
              <a:rPr lang="en-US" sz="1600" dirty="0" err="1" smtClean="0">
                <a:latin typeface="+mj-lt"/>
              </a:rPr>
              <a:t>Profinet</a:t>
            </a:r>
            <a:r>
              <a:rPr lang="en-US" sz="1600" dirty="0" smtClean="0">
                <a:latin typeface="+mj-lt"/>
              </a:rPr>
              <a:t> gripper and  connects the gripper to the SAP Cloud Platform HANA. As the gripper is „closet to the part“, it enables the tool to capture information about the parts and the production process. The retrieved information is analyzed using a cloud-based analytics engine and data is worldwide available through its online platform. The analytics engine derives automatically optimized schedules and process improvements and proposes them to the plant operator. </a:t>
            </a:r>
            <a:endParaRPr lang="en-US" sz="1600" dirty="0">
              <a:latin typeface="+mj-lt"/>
            </a:endParaRPr>
          </a:p>
        </p:txBody>
      </p:sp>
      <p:sp>
        <p:nvSpPr>
          <p:cNvPr id="11" name="Inhaltsplatzhalter 3"/>
          <p:cNvSpPr txBox="1">
            <a:spLocks/>
          </p:cNvSpPr>
          <p:nvPr/>
        </p:nvSpPr>
        <p:spPr>
          <a:xfrm>
            <a:off x="4566896" y="4449907"/>
            <a:ext cx="4235017" cy="1600914"/>
          </a:xfrm>
          <a:prstGeom prst="rect">
            <a:avLst/>
          </a:prstGeom>
        </p:spPr>
        <p:txBody>
          <a:bodyPr vert="horz"/>
          <a:lstStyle>
            <a:lvl1pPr marL="0" indent="0" algn="l" defTabSz="457200" rtl="0" eaLnBrk="1" latinLnBrk="0" hangingPunct="1">
              <a:lnSpc>
                <a:spcPts val="2400"/>
              </a:lnSpc>
              <a:spcBef>
                <a:spcPts val="550"/>
              </a:spcBef>
              <a:buFontTx/>
              <a:buNone/>
              <a:defRPr sz="2000" kern="1200">
                <a:solidFill>
                  <a:schemeClr val="bg1"/>
                </a:solidFill>
                <a:latin typeface="Calibri"/>
                <a:ea typeface="+mn-ea"/>
                <a:cs typeface="Calibri"/>
              </a:defRPr>
            </a:lvl1pPr>
            <a:lvl2pPr marL="177800" indent="-177800" algn="l" defTabSz="457200" rtl="0" eaLnBrk="1" latinLnBrk="0" hangingPunct="1">
              <a:lnSpc>
                <a:spcPts val="2400"/>
              </a:lnSpc>
              <a:spcBef>
                <a:spcPts val="550"/>
              </a:spcBef>
              <a:buClr>
                <a:srgbClr val="003D6A"/>
              </a:buClr>
              <a:buFont typeface="Arial"/>
              <a:buChar char="•"/>
              <a:defRPr sz="2000" kern="1200">
                <a:solidFill>
                  <a:schemeClr val="bg1"/>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indent="-179388">
              <a:buFont typeface="Arial" panose="020B0604020202020204" pitchFamily="34" charset="0"/>
              <a:buChar char="•"/>
            </a:pPr>
            <a:r>
              <a:rPr lang="en-US" sz="1600" dirty="0" smtClean="0">
                <a:latin typeface="+mj-lt"/>
              </a:rPr>
              <a:t>Functional Integration</a:t>
            </a:r>
          </a:p>
          <a:p>
            <a:pPr marL="179388" indent="-179388">
              <a:buFont typeface="Arial" panose="020B0604020202020204" pitchFamily="34" charset="0"/>
              <a:buChar char="•"/>
            </a:pPr>
            <a:r>
              <a:rPr lang="en-US" sz="1600" dirty="0" smtClean="0">
                <a:latin typeface="+mj-lt"/>
              </a:rPr>
              <a:t>Cloud-Computing</a:t>
            </a:r>
          </a:p>
          <a:p>
            <a:pPr marL="179388" indent="-179388">
              <a:buFont typeface="Arial" panose="020B0604020202020204" pitchFamily="34" charset="0"/>
              <a:buChar char="•"/>
            </a:pPr>
            <a:r>
              <a:rPr lang="en-US" sz="1600" dirty="0" smtClean="0">
                <a:latin typeface="+mj-lt"/>
              </a:rPr>
              <a:t>Data-Analytics</a:t>
            </a:r>
            <a:endParaRPr lang="en-US" sz="1600" dirty="0">
              <a:latin typeface="+mj-lt"/>
            </a:endParaRPr>
          </a:p>
        </p:txBody>
      </p:sp>
    </p:spTree>
    <p:extLst>
      <p:ext uri="{BB962C8B-B14F-4D97-AF65-F5344CB8AC3E}">
        <p14:creationId xmlns:p14="http://schemas.microsoft.com/office/powerpoint/2010/main" val="2903474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en-US" sz="2400" b="1" dirty="0">
                <a:solidFill>
                  <a:prstClr val="white"/>
                </a:solidFill>
                <a:latin typeface="Calibri" pitchFamily="34" charset="0"/>
              </a:rPr>
              <a:t>2 | Digital Product Life Cycle</a:t>
            </a:r>
            <a:endParaRPr lang="en-US" sz="2400" b="1" dirty="0">
              <a:solidFill>
                <a:prstClr val="white"/>
              </a:solidFill>
              <a:latin typeface="Calibri" pitchFamily="34" charset="0"/>
            </a:endParaRPr>
          </a:p>
        </p:txBody>
      </p:sp>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t="4993"/>
          <a:stretch/>
        </p:blipFill>
        <p:spPr>
          <a:xfrm>
            <a:off x="8082586" y="208233"/>
            <a:ext cx="835972" cy="794232"/>
          </a:xfrm>
          <a:prstGeom prst="rect">
            <a:avLst/>
          </a:prstGeom>
        </p:spPr>
      </p:pic>
      <p:grpSp>
        <p:nvGrpSpPr>
          <p:cNvPr id="87" name="Gruppieren 86"/>
          <p:cNvGrpSpPr/>
          <p:nvPr/>
        </p:nvGrpSpPr>
        <p:grpSpPr>
          <a:xfrm>
            <a:off x="236538" y="1535425"/>
            <a:ext cx="1571310" cy="1948997"/>
            <a:chOff x="2963041" y="4574410"/>
            <a:chExt cx="963665" cy="1386060"/>
          </a:xfrm>
        </p:grpSpPr>
        <p:pic>
          <p:nvPicPr>
            <p:cNvPr id="88" name="Picture 7"/>
            <p:cNvPicPr>
              <a:picLocks noChangeAspect="1" noChangeArrowheads="1"/>
            </p:cNvPicPr>
            <p:nvPr/>
          </p:nvPicPr>
          <p:blipFill>
            <a:blip r:embed="rId3" cstate="print"/>
            <a:srcRect l="23679" r="26138"/>
            <a:stretch>
              <a:fillRect/>
            </a:stretch>
          </p:blipFill>
          <p:spPr bwMode="auto">
            <a:xfrm rot="1411233">
              <a:off x="2963041" y="4574410"/>
              <a:ext cx="963665" cy="1386060"/>
            </a:xfrm>
            <a:prstGeom prst="rect">
              <a:avLst/>
            </a:prstGeom>
            <a:noFill/>
            <a:ln w="9525">
              <a:noFill/>
              <a:miter lim="800000"/>
              <a:headEnd/>
              <a:tailEnd/>
            </a:ln>
          </p:spPr>
        </p:pic>
        <p:sp>
          <p:nvSpPr>
            <p:cNvPr id="89" name="Rechteck 88"/>
            <p:cNvSpPr/>
            <p:nvPr/>
          </p:nvSpPr>
          <p:spPr>
            <a:xfrm>
              <a:off x="3006629" y="4703418"/>
              <a:ext cx="88646" cy="24140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0" fontAlgn="auto">
                <a:spcBef>
                  <a:spcPts val="0"/>
                </a:spcBef>
                <a:spcAft>
                  <a:spcPts val="0"/>
                </a:spcAft>
              </a:pPr>
              <a:endParaRPr lang="en-US" dirty="0">
                <a:solidFill>
                  <a:prstClr val="white"/>
                </a:solidFill>
                <a:latin typeface="+mj-lt"/>
                <a:cs typeface="Calibri" panose="020F0502020204030204" pitchFamily="34" charset="0"/>
              </a:endParaRPr>
            </a:p>
          </p:txBody>
        </p:sp>
      </p:grpSp>
      <p:cxnSp>
        <p:nvCxnSpPr>
          <p:cNvPr id="96" name="Gerader Verbinder 95"/>
          <p:cNvCxnSpPr/>
          <p:nvPr/>
        </p:nvCxnSpPr>
        <p:spPr>
          <a:xfrm>
            <a:off x="3740490" y="3416230"/>
            <a:ext cx="664721" cy="326562"/>
          </a:xfrm>
          <a:prstGeom prst="line">
            <a:avLst/>
          </a:prstGeom>
          <a:ln w="3175"/>
          <a:effectLst/>
        </p:spPr>
        <p:style>
          <a:lnRef idx="2">
            <a:schemeClr val="accent1"/>
          </a:lnRef>
          <a:fillRef idx="0">
            <a:schemeClr val="accent1"/>
          </a:fillRef>
          <a:effectRef idx="1">
            <a:schemeClr val="accent1"/>
          </a:effectRef>
          <a:fontRef idx="minor">
            <a:schemeClr val="tx1"/>
          </a:fontRef>
        </p:style>
      </p:cxnSp>
      <p:sp>
        <p:nvSpPr>
          <p:cNvPr id="37" name="Titel 8"/>
          <p:cNvSpPr txBox="1">
            <a:spLocks/>
          </p:cNvSpPr>
          <p:nvPr/>
        </p:nvSpPr>
        <p:spPr bwMode="auto">
          <a:xfrm>
            <a:off x="325313" y="1009650"/>
            <a:ext cx="8597900" cy="707866"/>
          </a:xfrm>
          <a:prstGeom prst="rect">
            <a:avLst/>
          </a:prstGeom>
          <a:noFill/>
          <a:ln w="9525">
            <a:noFill/>
            <a:miter lim="800000"/>
            <a:headEnd/>
            <a:tailEnd/>
          </a:ln>
        </p:spPr>
        <p:txBody>
          <a:bodyPr lIns="0" tIns="45710" rIns="0" bIns="45710">
            <a:spAutoFit/>
          </a:bodyPr>
          <a:lstStyle/>
          <a:p>
            <a:pPr indent="1588" defTabSz="457090" fontAlgn="auto">
              <a:spcBef>
                <a:spcPts val="0"/>
              </a:spcBef>
              <a:spcAft>
                <a:spcPts val="0"/>
              </a:spcAft>
              <a:defRPr/>
            </a:pPr>
            <a:r>
              <a:rPr lang="en-US" sz="2000" b="1" dirty="0" smtClean="0">
                <a:solidFill>
                  <a:schemeClr val="bg1"/>
                </a:solidFill>
                <a:latin typeface="+mj-lt"/>
              </a:rPr>
              <a:t>„Smart Gripping“ EGL </a:t>
            </a:r>
            <a:r>
              <a:rPr lang="en-US" sz="2000" b="1" dirty="0" err="1" smtClean="0">
                <a:solidFill>
                  <a:schemeClr val="bg1"/>
                </a:solidFill>
                <a:latin typeface="+mj-lt"/>
              </a:rPr>
              <a:t>Prototyp</a:t>
            </a:r>
            <a:r>
              <a:rPr lang="en-US" sz="2000" b="1" dirty="0" smtClean="0">
                <a:solidFill>
                  <a:schemeClr val="bg1"/>
                </a:solidFill>
                <a:latin typeface="+mj-lt"/>
              </a:rPr>
              <a:t> based on EGL 90 </a:t>
            </a:r>
            <a:r>
              <a:rPr lang="en-US" sz="2000" b="1" dirty="0" err="1" smtClean="0">
                <a:solidFill>
                  <a:schemeClr val="bg1"/>
                </a:solidFill>
                <a:latin typeface="+mj-lt"/>
              </a:rPr>
              <a:t>Profinet</a:t>
            </a:r>
            <a:endParaRPr lang="en-US" sz="2000" b="1" dirty="0" smtClean="0">
              <a:solidFill>
                <a:schemeClr val="bg1"/>
              </a:solidFill>
              <a:latin typeface="+mj-lt"/>
            </a:endParaRPr>
          </a:p>
          <a:p>
            <a:pPr indent="1588" defTabSz="457090" fontAlgn="auto">
              <a:spcBef>
                <a:spcPts val="0"/>
              </a:spcBef>
              <a:spcAft>
                <a:spcPts val="0"/>
              </a:spcAft>
              <a:defRPr/>
            </a:pPr>
            <a:endParaRPr lang="en-US" sz="2000" b="1" dirty="0">
              <a:solidFill>
                <a:schemeClr val="bg1"/>
              </a:solidFill>
              <a:latin typeface="+mj-lt"/>
            </a:endParaRPr>
          </a:p>
        </p:txBody>
      </p:sp>
      <p:sp>
        <p:nvSpPr>
          <p:cNvPr id="45" name="Textfeld 44"/>
          <p:cNvSpPr txBox="1"/>
          <p:nvPr/>
        </p:nvSpPr>
        <p:spPr>
          <a:xfrm>
            <a:off x="1532318" y="1502227"/>
            <a:ext cx="3540421" cy="307777"/>
          </a:xfrm>
          <a:prstGeom prst="rect">
            <a:avLst/>
          </a:prstGeom>
          <a:noFill/>
        </p:spPr>
        <p:txBody>
          <a:bodyPr wrap="square" rtlCol="0">
            <a:spAutoFit/>
          </a:bodyPr>
          <a:lstStyle/>
          <a:p>
            <a:pPr marL="285750" indent="-285750" defTabSz="457090" fontAlgn="auto">
              <a:spcBef>
                <a:spcPts val="0"/>
              </a:spcBef>
              <a:spcAft>
                <a:spcPts val="0"/>
              </a:spcAft>
              <a:buClr>
                <a:srgbClr val="00B050"/>
              </a:buClr>
              <a:buFont typeface="Wingdings" panose="05000000000000000000" pitchFamily="2" charset="2"/>
              <a:buChar char="ü"/>
            </a:pPr>
            <a:r>
              <a:rPr lang="en-US" sz="1400" b="1" dirty="0" err="1" smtClean="0">
                <a:solidFill>
                  <a:schemeClr val="bg1"/>
                </a:solidFill>
                <a:latin typeface="+mj-lt"/>
                <a:cs typeface="Calibri" panose="020F0502020204030204" pitchFamily="34" charset="0"/>
              </a:rPr>
              <a:t>Profinet</a:t>
            </a:r>
            <a:r>
              <a:rPr lang="en-US" sz="1400" b="1" dirty="0" smtClean="0">
                <a:solidFill>
                  <a:schemeClr val="bg1"/>
                </a:solidFill>
                <a:latin typeface="+mj-lt"/>
                <a:cs typeface="Calibri" panose="020F0502020204030204" pitchFamily="34" charset="0"/>
              </a:rPr>
              <a:t> communication</a:t>
            </a:r>
            <a:endParaRPr lang="en-US" sz="1400" dirty="0">
              <a:solidFill>
                <a:schemeClr val="bg1"/>
              </a:solidFill>
              <a:latin typeface="+mj-lt"/>
              <a:cs typeface="Calibri" panose="020F0502020204030204" pitchFamily="34" charset="0"/>
            </a:endParaRPr>
          </a:p>
        </p:txBody>
      </p:sp>
      <p:pic>
        <p:nvPicPr>
          <p:cNvPr id="2" name="Grafik 1"/>
          <p:cNvPicPr>
            <a:picLocks noChangeAspect="1"/>
          </p:cNvPicPr>
          <p:nvPr/>
        </p:nvPicPr>
        <p:blipFill>
          <a:blip r:embed="rId4"/>
          <a:stretch>
            <a:fillRect/>
          </a:stretch>
        </p:blipFill>
        <p:spPr>
          <a:xfrm>
            <a:off x="3063942" y="2973190"/>
            <a:ext cx="5792721" cy="3169602"/>
          </a:xfrm>
          <a:prstGeom prst="rect">
            <a:avLst/>
          </a:prstGeom>
        </p:spPr>
      </p:pic>
      <p:sp>
        <p:nvSpPr>
          <p:cNvPr id="129" name="Textfeld 128"/>
          <p:cNvSpPr txBox="1"/>
          <p:nvPr/>
        </p:nvSpPr>
        <p:spPr>
          <a:xfrm>
            <a:off x="1946504" y="1876263"/>
            <a:ext cx="4309917" cy="307777"/>
          </a:xfrm>
          <a:prstGeom prst="rect">
            <a:avLst/>
          </a:prstGeom>
          <a:noFill/>
        </p:spPr>
        <p:txBody>
          <a:bodyPr wrap="square" rtlCol="0">
            <a:spAutoFit/>
          </a:bodyPr>
          <a:lstStyle/>
          <a:p>
            <a:pPr marL="285750" indent="-285750" defTabSz="457090" fontAlgn="auto">
              <a:spcBef>
                <a:spcPts val="0"/>
              </a:spcBef>
              <a:spcAft>
                <a:spcPts val="0"/>
              </a:spcAft>
              <a:buClr>
                <a:srgbClr val="00B050"/>
              </a:buClr>
              <a:buFont typeface="Wingdings" panose="05000000000000000000" pitchFamily="2" charset="2"/>
              <a:buChar char="ü"/>
            </a:pPr>
            <a:r>
              <a:rPr lang="en-US" sz="1400" b="1" dirty="0" smtClean="0">
                <a:solidFill>
                  <a:schemeClr val="bg1"/>
                </a:solidFill>
                <a:latin typeface="+mj-lt"/>
                <a:cs typeface="Calibri" panose="020F0502020204030204" pitchFamily="34" charset="0"/>
              </a:rPr>
              <a:t>Integrated position / size measurement</a:t>
            </a:r>
            <a:endParaRPr lang="en-US" sz="1400" b="1" dirty="0">
              <a:solidFill>
                <a:schemeClr val="bg1"/>
              </a:solidFill>
              <a:latin typeface="+mj-lt"/>
              <a:cs typeface="Calibri" panose="020F0502020204030204" pitchFamily="34" charset="0"/>
            </a:endParaRPr>
          </a:p>
        </p:txBody>
      </p:sp>
      <p:sp>
        <p:nvSpPr>
          <p:cNvPr id="130" name="Textfeld 129"/>
          <p:cNvSpPr txBox="1"/>
          <p:nvPr/>
        </p:nvSpPr>
        <p:spPr>
          <a:xfrm>
            <a:off x="2131475" y="2218356"/>
            <a:ext cx="3540421" cy="307777"/>
          </a:xfrm>
          <a:prstGeom prst="rect">
            <a:avLst/>
          </a:prstGeom>
          <a:noFill/>
        </p:spPr>
        <p:txBody>
          <a:bodyPr wrap="square" rtlCol="0">
            <a:spAutoFit/>
          </a:bodyPr>
          <a:lstStyle/>
          <a:p>
            <a:pPr marL="285750" indent="-285750" defTabSz="457090" fontAlgn="auto">
              <a:spcBef>
                <a:spcPts val="0"/>
              </a:spcBef>
              <a:spcAft>
                <a:spcPts val="0"/>
              </a:spcAft>
              <a:buClr>
                <a:srgbClr val="00B050"/>
              </a:buClr>
              <a:buFont typeface="Wingdings" panose="05000000000000000000" pitchFamily="2" charset="2"/>
              <a:buChar char="ü"/>
            </a:pPr>
            <a:r>
              <a:rPr lang="en-US" sz="1400" b="1" dirty="0" smtClean="0">
                <a:solidFill>
                  <a:schemeClr val="bg1"/>
                </a:solidFill>
                <a:latin typeface="+mj-lt"/>
                <a:cs typeface="Calibri" panose="020F0502020204030204" pitchFamily="34" charset="0"/>
              </a:rPr>
              <a:t>Integrated force measurement (</a:t>
            </a:r>
            <a:r>
              <a:rPr lang="en-US" sz="1400" i="1" dirty="0" err="1" smtClean="0">
                <a:solidFill>
                  <a:srgbClr val="FFC000"/>
                </a:solidFill>
                <a:latin typeface="+mj-lt"/>
                <a:cs typeface="Calibri" panose="020F0502020204030204" pitchFamily="34" charset="0"/>
              </a:rPr>
              <a:t>Prototyp</a:t>
            </a:r>
            <a:r>
              <a:rPr lang="en-US" sz="1400" i="1" dirty="0" smtClean="0">
                <a:solidFill>
                  <a:srgbClr val="FFC000"/>
                </a:solidFill>
                <a:latin typeface="+mj-lt"/>
                <a:cs typeface="Calibri" panose="020F0502020204030204" pitchFamily="34" charset="0"/>
              </a:rPr>
              <a:t>)</a:t>
            </a:r>
            <a:endParaRPr lang="en-US" sz="1400" i="1" dirty="0">
              <a:solidFill>
                <a:srgbClr val="FFC000"/>
              </a:solidFill>
              <a:latin typeface="+mj-lt"/>
              <a:cs typeface="Calibri" panose="020F0502020204030204" pitchFamily="34" charset="0"/>
            </a:endParaRPr>
          </a:p>
        </p:txBody>
      </p:sp>
      <p:sp>
        <p:nvSpPr>
          <p:cNvPr id="131" name="Textfeld 130"/>
          <p:cNvSpPr txBox="1"/>
          <p:nvPr/>
        </p:nvSpPr>
        <p:spPr>
          <a:xfrm>
            <a:off x="1946503" y="2514783"/>
            <a:ext cx="3540421" cy="307777"/>
          </a:xfrm>
          <a:prstGeom prst="rect">
            <a:avLst/>
          </a:prstGeom>
          <a:noFill/>
        </p:spPr>
        <p:txBody>
          <a:bodyPr wrap="square" rtlCol="0">
            <a:spAutoFit/>
          </a:bodyPr>
          <a:lstStyle/>
          <a:p>
            <a:pPr marL="285750" indent="-285750" defTabSz="457090" fontAlgn="auto">
              <a:spcBef>
                <a:spcPts val="0"/>
              </a:spcBef>
              <a:spcAft>
                <a:spcPts val="0"/>
              </a:spcAft>
              <a:buClr>
                <a:srgbClr val="00B050"/>
              </a:buClr>
              <a:buFont typeface="Wingdings" panose="05000000000000000000" pitchFamily="2" charset="2"/>
              <a:buChar char="ü"/>
            </a:pPr>
            <a:r>
              <a:rPr lang="en-US" sz="1400" b="1" dirty="0" smtClean="0">
                <a:solidFill>
                  <a:schemeClr val="bg1"/>
                </a:solidFill>
                <a:latin typeface="+mj-lt"/>
                <a:cs typeface="Calibri" panose="020F0502020204030204" pitchFamily="34" charset="0"/>
              </a:rPr>
              <a:t>Variable Hub</a:t>
            </a:r>
            <a:endParaRPr lang="en-US" sz="1400" b="1" dirty="0">
              <a:solidFill>
                <a:schemeClr val="bg1"/>
              </a:solidFill>
              <a:latin typeface="+mj-lt"/>
              <a:cs typeface="Calibri" panose="020F0502020204030204" pitchFamily="34" charset="0"/>
            </a:endParaRPr>
          </a:p>
        </p:txBody>
      </p:sp>
    </p:spTree>
    <p:extLst>
      <p:ext uri="{BB962C8B-B14F-4D97-AF65-F5344CB8AC3E}">
        <p14:creationId xmlns:p14="http://schemas.microsoft.com/office/powerpoint/2010/main" val="3713519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SCHLUSSCHART_LEHMANN.jpg"/>
          <p:cNvPicPr>
            <a:picLocks noChangeAspect="1"/>
          </p:cNvPicPr>
          <p:nvPr/>
        </p:nvPicPr>
        <p:blipFill>
          <a:blip r:embed="rId3" cstate="print"/>
          <a:stretch>
            <a:fillRect/>
          </a:stretch>
        </p:blipFill>
        <p:spPr>
          <a:xfrm>
            <a:off x="5366" y="0"/>
            <a:ext cx="9133268" cy="6858000"/>
          </a:xfrm>
          <a:prstGeom prst="rect">
            <a:avLst/>
          </a:prstGeom>
        </p:spPr>
      </p:pic>
      <p:sp>
        <p:nvSpPr>
          <p:cNvPr id="3" name="Textfeld 2"/>
          <p:cNvSpPr txBox="1"/>
          <p:nvPr/>
        </p:nvSpPr>
        <p:spPr>
          <a:xfrm>
            <a:off x="6561357" y="6239216"/>
            <a:ext cx="2370973" cy="307777"/>
          </a:xfrm>
          <a:prstGeom prst="rect">
            <a:avLst/>
          </a:prstGeom>
          <a:noFill/>
        </p:spPr>
        <p:txBody>
          <a:bodyPr wrap="square" rtlCol="0">
            <a:spAutoFit/>
          </a:bodyPr>
          <a:lstStyle/>
          <a:p>
            <a:pPr lvl="0" algn="ctr"/>
            <a:r>
              <a:rPr lang="de-DE" sz="1400" dirty="0" smtClean="0">
                <a:solidFill>
                  <a:srgbClr val="FFFFFF"/>
                </a:solidFill>
                <a:latin typeface="Calibri"/>
                <a:cs typeface="Calibri"/>
              </a:rPr>
              <a:t>www.schunk.com</a:t>
            </a:r>
          </a:p>
        </p:txBody>
      </p:sp>
      <p:pic>
        <p:nvPicPr>
          <p:cNvPr id="6" name="Bild 5" descr="Lehmann_Unterschrift_ weiß.png"/>
          <p:cNvPicPr>
            <a:picLocks noChangeAspect="1"/>
          </p:cNvPicPr>
          <p:nvPr/>
        </p:nvPicPr>
        <p:blipFill>
          <a:blip r:embed="rId4" cstate="print"/>
          <a:stretch>
            <a:fillRect/>
          </a:stretch>
        </p:blipFill>
        <p:spPr>
          <a:xfrm>
            <a:off x="3582132" y="5608287"/>
            <a:ext cx="1692507" cy="734376"/>
          </a:xfrm>
          <a:prstGeom prst="rect">
            <a:avLst/>
          </a:prstGeom>
        </p:spPr>
      </p:pic>
      <p:sp>
        <p:nvSpPr>
          <p:cNvPr id="8" name="Textfeld 7"/>
          <p:cNvSpPr txBox="1"/>
          <p:nvPr/>
        </p:nvSpPr>
        <p:spPr>
          <a:xfrm>
            <a:off x="3694779" y="6078960"/>
            <a:ext cx="2370973" cy="507831"/>
          </a:xfrm>
          <a:prstGeom prst="rect">
            <a:avLst/>
          </a:prstGeom>
          <a:noFill/>
        </p:spPr>
        <p:txBody>
          <a:bodyPr wrap="square" rtlCol="0">
            <a:spAutoFit/>
          </a:bodyPr>
          <a:lstStyle/>
          <a:p>
            <a:r>
              <a:rPr lang="de-DE" sz="900" b="1" dirty="0" smtClean="0">
                <a:solidFill>
                  <a:schemeClr val="bg1"/>
                </a:solidFill>
                <a:latin typeface="Calibri"/>
                <a:cs typeface="Calibri"/>
              </a:rPr>
              <a:t>Jens Lehmann, </a:t>
            </a:r>
            <a:r>
              <a:rPr lang="de-DE" sz="900" dirty="0">
                <a:solidFill>
                  <a:schemeClr val="bg1"/>
                </a:solidFill>
              </a:rPr>
              <a:t>deutsche Torwartlegende</a:t>
            </a:r>
            <a:r>
              <a:rPr lang="de-DE" sz="900" dirty="0" smtClean="0">
                <a:solidFill>
                  <a:schemeClr val="bg1"/>
                </a:solidFill>
              </a:rPr>
              <a:t>,</a:t>
            </a:r>
          </a:p>
          <a:p>
            <a:r>
              <a:rPr lang="de-DE" sz="900" dirty="0" smtClean="0">
                <a:solidFill>
                  <a:schemeClr val="bg1"/>
                </a:solidFill>
              </a:rPr>
              <a:t>seit 2012 Markenbotschafter des Familienunternehmens SCHUNK</a:t>
            </a:r>
            <a:endParaRPr lang="de-DE" sz="900" dirty="0" smtClean="0">
              <a:solidFill>
                <a:schemeClr val="bg1"/>
              </a:solidFill>
              <a:latin typeface="Calibri"/>
              <a:cs typeface="Calibri"/>
            </a:endParaRPr>
          </a:p>
        </p:txBody>
      </p:sp>
      <p:pic>
        <p:nvPicPr>
          <p:cNvPr id="9" name="Bild 8"/>
          <p:cNvPicPr>
            <a:picLocks noChangeAspect="1"/>
          </p:cNvPicPr>
          <p:nvPr/>
        </p:nvPicPr>
        <p:blipFill>
          <a:blip r:embed="rId5" cstate="print"/>
          <a:stretch>
            <a:fillRect/>
          </a:stretch>
        </p:blipFill>
        <p:spPr>
          <a:xfrm>
            <a:off x="0" y="207922"/>
            <a:ext cx="9144000" cy="1320800"/>
          </a:xfrm>
          <a:prstGeom prst="rect">
            <a:avLst/>
          </a:prstGeom>
        </p:spPr>
      </p:pic>
      <p:pic>
        <p:nvPicPr>
          <p:cNvPr id="11" name="Bild 10"/>
          <p:cNvPicPr>
            <a:picLocks noChangeAspect="1"/>
          </p:cNvPicPr>
          <p:nvPr/>
        </p:nvPicPr>
        <p:blipFill>
          <a:blip r:embed="rId6" cstate="print"/>
          <a:stretch>
            <a:fillRect/>
          </a:stretch>
        </p:blipFill>
        <p:spPr>
          <a:xfrm>
            <a:off x="646113" y="5252243"/>
            <a:ext cx="1181100" cy="11684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descr="http://www.dfb.de/uploads/tx_news/71342018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32"/>
          <a:stretch/>
        </p:blipFill>
        <p:spPr bwMode="auto">
          <a:xfrm>
            <a:off x="1" y="-51864"/>
            <a:ext cx="9359152" cy="623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4"/>
          <p:cNvPicPr>
            <a:picLocks noChangeAspect="1"/>
          </p:cNvPicPr>
          <p:nvPr/>
        </p:nvPicPr>
        <p:blipFill>
          <a:blip r:embed="rId4" cstate="print"/>
          <a:stretch>
            <a:fillRect/>
          </a:stretch>
        </p:blipFill>
        <p:spPr>
          <a:xfrm>
            <a:off x="0" y="6046520"/>
            <a:ext cx="9144000" cy="749300"/>
          </a:xfrm>
          <a:prstGeom prst="rect">
            <a:avLst/>
          </a:prstGeom>
        </p:spPr>
      </p:pic>
      <p:sp>
        <p:nvSpPr>
          <p:cNvPr id="11" name="Textfeld 10"/>
          <p:cNvSpPr txBox="1"/>
          <p:nvPr/>
        </p:nvSpPr>
        <p:spPr>
          <a:xfrm>
            <a:off x="7315200" y="1161428"/>
            <a:ext cx="2043953" cy="386014"/>
          </a:xfrm>
          <a:prstGeom prst="rect">
            <a:avLst/>
          </a:prstGeom>
          <a:solidFill>
            <a:srgbClr val="003D6A"/>
          </a:solidFill>
        </p:spPr>
        <p:txBody>
          <a:bodyPr wrap="square" lIns="180000" rtlCol="0" anchor="ctr">
            <a:noAutofit/>
          </a:bodyPr>
          <a:lstStyle/>
          <a:p>
            <a:r>
              <a:rPr lang="de-DE" b="1" dirty="0" smtClean="0">
                <a:solidFill>
                  <a:schemeClr val="bg1"/>
                </a:solidFill>
                <a:latin typeface="+mj-lt"/>
              </a:rPr>
              <a:t>2006</a:t>
            </a:r>
          </a:p>
        </p:txBody>
      </p:sp>
      <p:pic>
        <p:nvPicPr>
          <p:cNvPr id="5124" name="Picture 4" descr="http://media0.faz.net/ppmedia/aktuell/sport/1811249256/1.440708/default/der-spickzettel-der-w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0668" y="1963210"/>
            <a:ext cx="3010866" cy="388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76298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2016 Getty Images"/>
          <p:cNvPicPr>
            <a:picLocks noChangeAspect="1" noChangeArrowheads="1"/>
          </p:cNvPicPr>
          <p:nvPr/>
        </p:nvPicPr>
        <p:blipFill>
          <a:blip r:embed="rId3" cstate="print"/>
          <a:srcRect l="6730" r="10777"/>
          <a:stretch>
            <a:fillRect/>
          </a:stretch>
        </p:blipFill>
        <p:spPr bwMode="auto">
          <a:xfrm>
            <a:off x="0" y="0"/>
            <a:ext cx="9144000" cy="6194275"/>
          </a:xfrm>
          <a:prstGeom prst="rect">
            <a:avLst/>
          </a:prstGeom>
          <a:noFill/>
        </p:spPr>
      </p:pic>
      <p:pic>
        <p:nvPicPr>
          <p:cNvPr id="5" name="Picture 3" descr="C:\Users\Jörg\AppData\Local\Microsoft\Windows\INetCache\Content.Outlook\ARK0ANYC\SAP_Penalty_Insights_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43" r="6143"/>
          <a:stretch/>
        </p:blipFill>
        <p:spPr bwMode="auto">
          <a:xfrm>
            <a:off x="-1" y="2886297"/>
            <a:ext cx="5450541" cy="30659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7288306" y="1995146"/>
            <a:ext cx="2043953" cy="386014"/>
          </a:xfrm>
          <a:prstGeom prst="rect">
            <a:avLst/>
          </a:prstGeom>
          <a:solidFill>
            <a:srgbClr val="003D6A"/>
          </a:solidFill>
        </p:spPr>
        <p:txBody>
          <a:bodyPr wrap="square" lIns="180000" rtlCol="0" anchor="ctr">
            <a:noAutofit/>
          </a:bodyPr>
          <a:lstStyle/>
          <a:p>
            <a:r>
              <a:rPr lang="de-DE" b="1" dirty="0" smtClean="0">
                <a:solidFill>
                  <a:schemeClr val="bg1"/>
                </a:solidFill>
                <a:latin typeface="+mj-lt"/>
              </a:rPr>
              <a:t>2016</a:t>
            </a:r>
          </a:p>
        </p:txBody>
      </p:sp>
      <p:pic>
        <p:nvPicPr>
          <p:cNvPr id="8" name="Bild 4"/>
          <p:cNvPicPr>
            <a:picLocks noChangeAspect="1"/>
          </p:cNvPicPr>
          <p:nvPr/>
        </p:nvPicPr>
        <p:blipFill>
          <a:blip r:embed="rId5" cstate="print"/>
          <a:stretch>
            <a:fillRect/>
          </a:stretch>
        </p:blipFill>
        <p:spPr>
          <a:xfrm>
            <a:off x="0" y="6046520"/>
            <a:ext cx="9144000" cy="749300"/>
          </a:xfrm>
          <a:prstGeom prst="rect">
            <a:avLst/>
          </a:prstGeom>
        </p:spPr>
      </p:pic>
    </p:spTree>
    <p:extLst>
      <p:ext uri="{BB962C8B-B14F-4D97-AF65-F5344CB8AC3E}">
        <p14:creationId xmlns:p14="http://schemas.microsoft.com/office/powerpoint/2010/main" val="114606323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1643831"/>
            <a:ext cx="8637104" cy="576263"/>
          </a:xfrm>
          <a:prstGeom prst="rect">
            <a:avLst/>
          </a:prstGeom>
          <a:solidFill>
            <a:srgbClr val="003D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solidFill>
                <a:prstClr val="white"/>
              </a:solidFill>
              <a:latin typeface="Calibri" pitchFamily="34" charset="0"/>
            </a:endParaRPr>
          </a:p>
        </p:txBody>
      </p:sp>
      <p:sp>
        <p:nvSpPr>
          <p:cNvPr id="6" name="Titel 8"/>
          <p:cNvSpPr txBox="1">
            <a:spLocks/>
          </p:cNvSpPr>
          <p:nvPr/>
        </p:nvSpPr>
        <p:spPr bwMode="auto">
          <a:xfrm>
            <a:off x="561975" y="546100"/>
            <a:ext cx="8329613" cy="3665538"/>
          </a:xfrm>
          <a:prstGeom prst="rect">
            <a:avLst/>
          </a:prstGeom>
          <a:noFill/>
          <a:ln w="9525">
            <a:noFill/>
            <a:miter lim="800000"/>
            <a:headEnd/>
            <a:tailEnd/>
          </a:ln>
        </p:spPr>
        <p:txBody>
          <a:bodyPr lIns="91418" tIns="45710" rIns="91418" bIns="45710"/>
          <a:lstStyle/>
          <a:p>
            <a:pPr defTabSz="455613" fontAlgn="auto">
              <a:spcBef>
                <a:spcPts val="0"/>
              </a:spcBef>
              <a:spcAft>
                <a:spcPts val="0"/>
              </a:spcAft>
              <a:defRPr/>
            </a:pPr>
            <a:r>
              <a:rPr lang="en-US" sz="4000" b="1" dirty="0" smtClean="0">
                <a:solidFill>
                  <a:schemeClr val="bg1"/>
                </a:solidFill>
                <a:latin typeface="Calibri" pitchFamily="34" charset="0"/>
              </a:rPr>
              <a:t>Agenda</a:t>
            </a:r>
          </a:p>
          <a:p>
            <a:pPr defTabSz="455613" fontAlgn="auto">
              <a:spcBef>
                <a:spcPts val="0"/>
              </a:spcBef>
              <a:spcAft>
                <a:spcPts val="0"/>
              </a:spcAft>
              <a:defRPr/>
            </a:pPr>
            <a:endParaRPr lang="en-US" sz="2400" b="1" dirty="0" smtClean="0">
              <a:solidFill>
                <a:schemeClr val="bg1"/>
              </a:solidFill>
              <a:latin typeface="Calibri" pitchFamily="34" charset="0"/>
            </a:endParaRPr>
          </a:p>
          <a:p>
            <a:pPr defTabSz="455613" fontAlgn="auto">
              <a:spcBef>
                <a:spcPts val="0"/>
              </a:spcBef>
              <a:spcAft>
                <a:spcPts val="0"/>
              </a:spcAft>
              <a:defRPr/>
            </a:pPr>
            <a:endParaRPr lang="en-US" sz="1000" b="1" cap="small" dirty="0" smtClean="0">
              <a:solidFill>
                <a:schemeClr val="bg1"/>
              </a:solidFill>
              <a:latin typeface="Calibri" pitchFamily="34" charset="0"/>
            </a:endParaRPr>
          </a:p>
          <a:p>
            <a:pPr defTabSz="455613" fontAlgn="auto">
              <a:spcBef>
                <a:spcPts val="0"/>
              </a:spcBef>
              <a:spcAft>
                <a:spcPts val="0"/>
              </a:spcAft>
              <a:defRPr/>
            </a:pPr>
            <a:r>
              <a:rPr lang="en-US" sz="2400" b="1" dirty="0" smtClean="0">
                <a:solidFill>
                  <a:schemeClr val="bg1"/>
                </a:solidFill>
                <a:latin typeface="Calibri" pitchFamily="34" charset="0"/>
              </a:rPr>
              <a:t>1 | Industry 4.0 @ SCHUNK</a:t>
            </a:r>
          </a:p>
          <a:p>
            <a:pPr defTabSz="455613" fontAlgn="auto">
              <a:spcBef>
                <a:spcPts val="0"/>
              </a:spcBef>
              <a:spcAft>
                <a:spcPts val="0"/>
              </a:spcAft>
              <a:defRPr/>
            </a:pPr>
            <a:endParaRPr lang="en-US" sz="2400" b="1" dirty="0" smtClean="0">
              <a:solidFill>
                <a:schemeClr val="bg1"/>
              </a:solidFill>
              <a:latin typeface="Calibri" pitchFamily="34" charset="0"/>
            </a:endParaRPr>
          </a:p>
          <a:p>
            <a:pPr defTabSz="455613" fontAlgn="auto">
              <a:spcBef>
                <a:spcPts val="0"/>
              </a:spcBef>
              <a:spcAft>
                <a:spcPts val="0"/>
              </a:spcAft>
              <a:defRPr/>
            </a:pPr>
            <a:r>
              <a:rPr lang="en-US" sz="2400" b="1" dirty="0" smtClean="0">
                <a:solidFill>
                  <a:schemeClr val="bg1"/>
                </a:solidFill>
                <a:latin typeface="Calibri" pitchFamily="34" charset="0"/>
              </a:rPr>
              <a:t>2 | Digital Product Life Cycle</a:t>
            </a:r>
          </a:p>
          <a:p>
            <a:pPr defTabSz="455613" fontAlgn="auto">
              <a:spcBef>
                <a:spcPts val="0"/>
              </a:spcBef>
              <a:spcAft>
                <a:spcPts val="0"/>
              </a:spcAft>
              <a:defRPr/>
            </a:pPr>
            <a:endParaRPr lang="en-US" sz="2400" b="1" dirty="0" smtClean="0">
              <a:solidFill>
                <a:schemeClr val="bg1"/>
              </a:solidFill>
              <a:latin typeface="Calibri" pitchFamily="34" charset="0"/>
            </a:endParaRPr>
          </a:p>
          <a:p>
            <a:pPr defTabSz="455613" fontAlgn="auto">
              <a:spcBef>
                <a:spcPts val="0"/>
              </a:spcBef>
              <a:spcAft>
                <a:spcPts val="0"/>
              </a:spcAft>
              <a:defRPr/>
            </a:pPr>
            <a:endParaRPr lang="en-US" sz="2000" b="1" dirty="0" smtClean="0">
              <a:solidFill>
                <a:schemeClr val="bg1"/>
              </a:solidFill>
              <a:latin typeface="Calibri" pitchFamily="34" charset="0"/>
            </a:endParaRPr>
          </a:p>
          <a:p>
            <a:pPr defTabSz="455613" fontAlgn="auto">
              <a:spcBef>
                <a:spcPts val="0"/>
              </a:spcBef>
              <a:spcAft>
                <a:spcPts val="0"/>
              </a:spcAft>
              <a:defRPr/>
            </a:pPr>
            <a:endParaRPr lang="en-US" sz="2000" b="1" dirty="0" smtClean="0">
              <a:solidFill>
                <a:schemeClr val="bg1"/>
              </a:solidFill>
              <a:latin typeface="Calibri" pitchFamily="34" charset="0"/>
            </a:endParaRPr>
          </a:p>
          <a:p>
            <a:pPr defTabSz="455613" fontAlgn="auto">
              <a:spcBef>
                <a:spcPts val="0"/>
              </a:spcBef>
              <a:spcAft>
                <a:spcPts val="0"/>
              </a:spcAft>
              <a:defRPr/>
            </a:pPr>
            <a:endParaRPr lang="en-US" sz="2000" b="1" dirty="0" smtClean="0">
              <a:solidFill>
                <a:schemeClr val="bg1"/>
              </a:solidFill>
              <a:latin typeface="Calibri" pitchFamily="34" charset="0"/>
            </a:endParaRPr>
          </a:p>
          <a:p>
            <a:pPr defTabSz="455613" fontAlgn="auto">
              <a:spcBef>
                <a:spcPts val="0"/>
              </a:spcBef>
              <a:spcAft>
                <a:spcPts val="0"/>
              </a:spcAft>
              <a:defRPr/>
            </a:pPr>
            <a:endParaRPr lang="en-US" sz="2000" b="1" dirty="0" smtClean="0">
              <a:solidFill>
                <a:schemeClr val="bg1"/>
              </a:solidFill>
              <a:latin typeface="Calibri" pitchFamily="34" charset="0"/>
            </a:endParaRPr>
          </a:p>
          <a:p>
            <a:pPr defTabSz="455613" fontAlgn="auto">
              <a:spcBef>
                <a:spcPts val="0"/>
              </a:spcBef>
              <a:spcAft>
                <a:spcPts val="0"/>
              </a:spcAft>
              <a:defRPr/>
            </a:pPr>
            <a:endParaRPr lang="en-US" sz="2000" b="1" dirty="0" smtClean="0">
              <a:solidFill>
                <a:schemeClr val="bg1"/>
              </a:solidFill>
              <a:latin typeface="Calibri" pitchFamily="34" charset="0"/>
            </a:endParaRPr>
          </a:p>
          <a:p>
            <a:pPr defTabSz="455613" fontAlgn="auto">
              <a:spcBef>
                <a:spcPts val="0"/>
              </a:spcBef>
              <a:spcAft>
                <a:spcPts val="0"/>
              </a:spcAft>
              <a:defRPr/>
            </a:pPr>
            <a:endParaRPr lang="en-US" sz="2000" b="1" dirty="0" smtClean="0">
              <a:solidFill>
                <a:schemeClr val="bg1"/>
              </a:solidFill>
              <a:latin typeface="Calibri" pitchFamily="34" charset="0"/>
            </a:endParaRPr>
          </a:p>
          <a:p>
            <a:pPr defTabSz="455613" fontAlgn="auto">
              <a:spcBef>
                <a:spcPts val="0"/>
              </a:spcBef>
              <a:spcAft>
                <a:spcPts val="0"/>
              </a:spcAft>
              <a:defRPr/>
            </a:pPr>
            <a:r>
              <a:rPr lang="en-US" sz="2000" b="1" dirty="0" smtClean="0">
                <a:solidFill>
                  <a:schemeClr val="bg1"/>
                </a:solidFill>
                <a:latin typeface="Calibri" pitchFamily="34" charset="0"/>
              </a:rPr>
              <a:t> </a:t>
            </a:r>
            <a:endParaRPr lang="en-US" sz="2000" b="1" dirty="0">
              <a:solidFill>
                <a:schemeClr val="bg1"/>
              </a:solidFill>
              <a:latin typeface="Calibri" pitchFamily="34" charset="0"/>
            </a:endParaRPr>
          </a:p>
        </p:txBody>
      </p:sp>
      <p:sp>
        <p:nvSpPr>
          <p:cNvPr id="7" name="Foliennummernplatzhalter 4"/>
          <p:cNvSpPr txBox="1">
            <a:spLocks/>
          </p:cNvSpPr>
          <p:nvPr/>
        </p:nvSpPr>
        <p:spPr bwMode="auto">
          <a:xfrm>
            <a:off x="0" y="6496050"/>
            <a:ext cx="758825" cy="252413"/>
          </a:xfrm>
          <a:prstGeom prst="rect">
            <a:avLst/>
          </a:prstGeom>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smtClean="0">
              <a:ln>
                <a:noFill/>
              </a:ln>
              <a:solidFill>
                <a:schemeClr val="tx1"/>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smtClean="0">
              <a:ln>
                <a:noFill/>
              </a:ln>
              <a:solidFill>
                <a:schemeClr val="tx1"/>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36"/>
          <p:cNvSpPr txBox="1">
            <a:spLocks noChangeArrowheads="1"/>
          </p:cNvSpPr>
          <p:nvPr/>
        </p:nvSpPr>
        <p:spPr bwMode="auto">
          <a:xfrm>
            <a:off x="296863" y="1123950"/>
            <a:ext cx="8137525" cy="707886"/>
          </a:xfrm>
          <a:prstGeom prst="rect">
            <a:avLst/>
          </a:prstGeom>
          <a:noFill/>
          <a:ln w="9525">
            <a:noFill/>
            <a:miter lim="800000"/>
            <a:headEnd/>
            <a:tailEnd/>
          </a:ln>
        </p:spPr>
        <p:txBody>
          <a:bodyPr lIns="0">
            <a:spAutoFit/>
          </a:bodyPr>
          <a:lstStyle/>
          <a:p>
            <a:r>
              <a:rPr lang="de-DE" sz="2000" b="1" dirty="0" smtClean="0">
                <a:solidFill>
                  <a:schemeClr val="bg1"/>
                </a:solidFill>
                <a:latin typeface="Calibri" pitchFamily="34" charset="0"/>
              </a:rPr>
              <a:t>Analog, Digital, Integrated Technologies</a:t>
            </a:r>
            <a:endParaRPr lang="de-DE" sz="2000" dirty="0" smtClean="0">
              <a:solidFill>
                <a:schemeClr val="bg1"/>
              </a:solidFill>
              <a:latin typeface="Calibri" pitchFamily="34" charset="0"/>
            </a:endParaRPr>
          </a:p>
          <a:p>
            <a:pPr lvl="1" indent="179388">
              <a:buFont typeface="Symbol" pitchFamily="18" charset="2"/>
              <a:buChar char="-"/>
            </a:pPr>
            <a:endParaRPr lang="de-DE" sz="2000" dirty="0" smtClean="0">
              <a:solidFill>
                <a:schemeClr val="bg1"/>
              </a:solidFill>
              <a:latin typeface="Calibri" pitchFamily="34" charset="0"/>
            </a:endParaRPr>
          </a:p>
        </p:txBody>
      </p:sp>
      <p:sp>
        <p:nvSpPr>
          <p:cNvPr id="16" name="Rechteck 24"/>
          <p:cNvSpPr>
            <a:spLocks noChangeArrowheads="1"/>
          </p:cNvSpPr>
          <p:nvPr/>
        </p:nvSpPr>
        <p:spPr bwMode="auto">
          <a:xfrm>
            <a:off x="296863" y="173038"/>
            <a:ext cx="3543086" cy="461665"/>
          </a:xfrm>
          <a:prstGeom prst="rect">
            <a:avLst/>
          </a:prstGeom>
          <a:noFill/>
          <a:ln w="9525">
            <a:noFill/>
            <a:miter lim="800000"/>
            <a:headEnd/>
            <a:tailEnd/>
          </a:ln>
        </p:spPr>
        <p:txBody>
          <a:bodyPr wrap="none" lIns="0">
            <a:spAutoFit/>
          </a:bodyPr>
          <a:lstStyle/>
          <a:p>
            <a:pPr defTabSz="455613" fontAlgn="auto">
              <a:spcBef>
                <a:spcPts val="0"/>
              </a:spcBef>
              <a:spcAft>
                <a:spcPts val="0"/>
              </a:spcAft>
              <a:defRPr/>
            </a:pPr>
            <a:r>
              <a:rPr lang="de-DE" sz="2400" b="1" dirty="0">
                <a:solidFill>
                  <a:schemeClr val="bg1"/>
                </a:solidFill>
                <a:latin typeface="Calibri" pitchFamily="34" charset="0"/>
              </a:rPr>
              <a:t>1 | </a:t>
            </a:r>
            <a:r>
              <a:rPr lang="de-DE" sz="2400" b="1" dirty="0" err="1" smtClean="0">
                <a:solidFill>
                  <a:schemeClr val="bg1"/>
                </a:solidFill>
                <a:latin typeface="Calibri" pitchFamily="34" charset="0"/>
              </a:rPr>
              <a:t>Industry</a:t>
            </a:r>
            <a:r>
              <a:rPr lang="de-DE" sz="2400" b="1" dirty="0" smtClean="0">
                <a:solidFill>
                  <a:schemeClr val="bg1"/>
                </a:solidFill>
                <a:latin typeface="Calibri" pitchFamily="34" charset="0"/>
              </a:rPr>
              <a:t> </a:t>
            </a:r>
            <a:r>
              <a:rPr lang="de-DE" sz="2400" b="1" dirty="0">
                <a:solidFill>
                  <a:schemeClr val="bg1"/>
                </a:solidFill>
                <a:latin typeface="Calibri" pitchFamily="34" charset="0"/>
              </a:rPr>
              <a:t>4.0 </a:t>
            </a:r>
            <a:r>
              <a:rPr lang="de-DE" sz="2400" b="1" dirty="0" smtClean="0">
                <a:solidFill>
                  <a:schemeClr val="bg1"/>
                </a:solidFill>
                <a:latin typeface="Calibri" pitchFamily="34" charset="0"/>
              </a:rPr>
              <a:t>@ SCHUNK</a:t>
            </a:r>
            <a:endParaRPr lang="de-DE" sz="2400" b="1" dirty="0">
              <a:solidFill>
                <a:schemeClr val="bg1"/>
              </a:solidFill>
              <a:latin typeface="Calibri" pitchFamily="34" charset="0"/>
            </a:endParaRPr>
          </a:p>
        </p:txBody>
      </p:sp>
      <p:sp>
        <p:nvSpPr>
          <p:cNvPr id="17" name="Rechteck 16"/>
          <p:cNvSpPr/>
          <p:nvPr/>
        </p:nvSpPr>
        <p:spPr>
          <a:xfrm>
            <a:off x="1874369" y="4766865"/>
            <a:ext cx="1398267" cy="817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Rechteck 17"/>
          <p:cNvSpPr/>
          <p:nvPr/>
        </p:nvSpPr>
        <p:spPr>
          <a:xfrm>
            <a:off x="1878961" y="3838601"/>
            <a:ext cx="1398267" cy="817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20" name="Picture 14"/>
          <p:cNvPicPr>
            <a:picLocks noChangeAspect="1" noChangeArrowheads="1"/>
          </p:cNvPicPr>
          <p:nvPr/>
        </p:nvPicPr>
        <p:blipFill>
          <a:blip r:embed="rId3" cstate="print"/>
          <a:srcRect/>
          <a:stretch>
            <a:fillRect/>
          </a:stretch>
        </p:blipFill>
        <p:spPr bwMode="auto">
          <a:xfrm>
            <a:off x="1951198" y="3854610"/>
            <a:ext cx="1206588" cy="786745"/>
          </a:xfrm>
          <a:prstGeom prst="rect">
            <a:avLst/>
          </a:prstGeom>
          <a:solidFill>
            <a:schemeClr val="bg1"/>
          </a:solidFill>
          <a:ln w="9525">
            <a:noFill/>
            <a:miter lim="800000"/>
            <a:headEnd/>
            <a:tailEnd/>
          </a:ln>
          <a:effectLst/>
        </p:spPr>
      </p:pic>
      <p:pic>
        <p:nvPicPr>
          <p:cNvPr id="21" name="Picture 3"/>
          <p:cNvPicPr>
            <a:picLocks noChangeAspect="1" noChangeArrowheads="1"/>
          </p:cNvPicPr>
          <p:nvPr/>
        </p:nvPicPr>
        <p:blipFill>
          <a:blip r:embed="rId4" cstate="print"/>
          <a:srcRect b="3214"/>
          <a:stretch>
            <a:fillRect/>
          </a:stretch>
        </p:blipFill>
        <p:spPr bwMode="auto">
          <a:xfrm>
            <a:off x="301572" y="1995188"/>
            <a:ext cx="1421687" cy="823504"/>
          </a:xfrm>
          <a:prstGeom prst="rect">
            <a:avLst/>
          </a:prstGeom>
          <a:solidFill>
            <a:schemeClr val="bg1"/>
          </a:solidFill>
          <a:ln w="9525">
            <a:noFill/>
            <a:miter lim="800000"/>
            <a:headEnd/>
            <a:tailEnd/>
          </a:ln>
          <a:effectLst/>
        </p:spPr>
      </p:pic>
      <p:pic>
        <p:nvPicPr>
          <p:cNvPr id="22" name="Picture 4"/>
          <p:cNvPicPr>
            <a:picLocks noChangeAspect="1" noChangeArrowheads="1"/>
          </p:cNvPicPr>
          <p:nvPr/>
        </p:nvPicPr>
        <p:blipFill>
          <a:blip r:embed="rId5" cstate="print"/>
          <a:srcRect t="22952" r="3710" b="18381"/>
          <a:stretch>
            <a:fillRect/>
          </a:stretch>
        </p:blipFill>
        <p:spPr bwMode="auto">
          <a:xfrm>
            <a:off x="1877422" y="2001079"/>
            <a:ext cx="1401347" cy="811723"/>
          </a:xfrm>
          <a:prstGeom prst="rect">
            <a:avLst/>
          </a:prstGeom>
          <a:solidFill>
            <a:schemeClr val="bg1"/>
          </a:solidFill>
          <a:ln w="9525">
            <a:noFill/>
            <a:miter lim="800000"/>
            <a:headEnd/>
            <a:tailEnd/>
          </a:ln>
          <a:effectLst/>
        </p:spPr>
      </p:pic>
      <p:pic>
        <p:nvPicPr>
          <p:cNvPr id="23" name="Picture 8" descr="http://www.pressebox.de/uploads/thumbnail/width/400/height/320/id/188810.jpg"/>
          <p:cNvPicPr>
            <a:picLocks noChangeAspect="1" noChangeArrowheads="1"/>
          </p:cNvPicPr>
          <p:nvPr/>
        </p:nvPicPr>
        <p:blipFill>
          <a:blip r:embed="rId6" cstate="print"/>
          <a:srcRect/>
          <a:stretch>
            <a:fillRect/>
          </a:stretch>
        </p:blipFill>
        <p:spPr bwMode="auto">
          <a:xfrm>
            <a:off x="306053" y="2930016"/>
            <a:ext cx="1412723" cy="799485"/>
          </a:xfrm>
          <a:prstGeom prst="rect">
            <a:avLst/>
          </a:prstGeom>
          <a:solidFill>
            <a:schemeClr val="bg1"/>
          </a:solidFill>
          <a:effectLst/>
        </p:spPr>
      </p:pic>
      <p:pic>
        <p:nvPicPr>
          <p:cNvPr id="24" name="Picture 10"/>
          <p:cNvPicPr>
            <a:picLocks noChangeAspect="1" noChangeArrowheads="1"/>
          </p:cNvPicPr>
          <p:nvPr/>
        </p:nvPicPr>
        <p:blipFill>
          <a:blip r:embed="rId7" cstate="print"/>
          <a:srcRect r="14151"/>
          <a:stretch>
            <a:fillRect/>
          </a:stretch>
        </p:blipFill>
        <p:spPr bwMode="auto">
          <a:xfrm>
            <a:off x="1880506" y="2926998"/>
            <a:ext cx="1395183" cy="805521"/>
          </a:xfrm>
          <a:prstGeom prst="rect">
            <a:avLst/>
          </a:prstGeom>
          <a:solidFill>
            <a:schemeClr val="bg1"/>
          </a:solidFill>
          <a:ln w="9525">
            <a:noFill/>
            <a:miter lim="800000"/>
            <a:headEnd/>
            <a:tailEnd/>
          </a:ln>
          <a:effectLst/>
        </p:spPr>
      </p:pic>
      <p:pic>
        <p:nvPicPr>
          <p:cNvPr id="25" name="Picture 12" descr="http://www.blogcdn.com/de.engadget.com/media/2010/01/29jan10oin457bbb.jpg"/>
          <p:cNvPicPr>
            <a:picLocks noChangeAspect="1" noChangeArrowheads="1"/>
          </p:cNvPicPr>
          <p:nvPr/>
        </p:nvPicPr>
        <p:blipFill>
          <a:blip r:embed="rId8" cstate="print"/>
          <a:srcRect l="5013" r="2318"/>
          <a:stretch>
            <a:fillRect/>
          </a:stretch>
        </p:blipFill>
        <p:spPr bwMode="auto">
          <a:xfrm>
            <a:off x="302886" y="3838601"/>
            <a:ext cx="1419059" cy="819305"/>
          </a:xfrm>
          <a:prstGeom prst="rect">
            <a:avLst/>
          </a:prstGeom>
          <a:solidFill>
            <a:schemeClr val="bg1"/>
          </a:solidFill>
          <a:effectLst/>
        </p:spPr>
      </p:pic>
      <p:pic>
        <p:nvPicPr>
          <p:cNvPr id="26" name="Picture 15"/>
          <p:cNvPicPr>
            <a:picLocks noChangeAspect="1" noChangeArrowheads="1"/>
          </p:cNvPicPr>
          <p:nvPr/>
        </p:nvPicPr>
        <p:blipFill>
          <a:blip r:embed="rId9" cstate="print"/>
          <a:srcRect/>
          <a:stretch>
            <a:fillRect/>
          </a:stretch>
        </p:blipFill>
        <p:spPr bwMode="auto">
          <a:xfrm>
            <a:off x="301489" y="4765780"/>
            <a:ext cx="1421851" cy="824025"/>
          </a:xfrm>
          <a:prstGeom prst="rect">
            <a:avLst/>
          </a:prstGeom>
          <a:noFill/>
          <a:ln w="9525">
            <a:noFill/>
            <a:miter lim="800000"/>
            <a:headEnd/>
            <a:tailEnd/>
          </a:ln>
          <a:effectLst/>
        </p:spPr>
      </p:pic>
      <p:pic>
        <p:nvPicPr>
          <p:cNvPr id="27" name="Picture 16"/>
          <p:cNvPicPr>
            <a:picLocks noChangeAspect="1" noChangeArrowheads="1"/>
          </p:cNvPicPr>
          <p:nvPr/>
        </p:nvPicPr>
        <p:blipFill rotWithShape="1">
          <a:blip r:embed="rId10" cstate="print"/>
          <a:srcRect l="13859" t="44762" r="60457" b="35524"/>
          <a:stretch/>
        </p:blipFill>
        <p:spPr bwMode="auto">
          <a:xfrm>
            <a:off x="1879728" y="4862047"/>
            <a:ext cx="1356453" cy="662225"/>
          </a:xfrm>
          <a:prstGeom prst="rect">
            <a:avLst/>
          </a:prstGeom>
          <a:solidFill>
            <a:schemeClr val="bg1"/>
          </a:solidFill>
          <a:ln w="9525">
            <a:noFill/>
            <a:miter lim="800000"/>
            <a:headEnd/>
            <a:tailEnd/>
          </a:ln>
        </p:spPr>
      </p:pic>
      <p:sp>
        <p:nvSpPr>
          <p:cNvPr id="28" name="Freeform 75"/>
          <p:cNvSpPr>
            <a:spLocks/>
          </p:cNvSpPr>
          <p:nvPr/>
        </p:nvSpPr>
        <p:spPr bwMode="auto">
          <a:xfrm flipH="1">
            <a:off x="3677272" y="2935163"/>
            <a:ext cx="205065" cy="1714357"/>
          </a:xfrm>
          <a:custGeom>
            <a:avLst/>
            <a:gdLst>
              <a:gd name="T0" fmla="*/ 2147483647 w 195"/>
              <a:gd name="T1" fmla="*/ 0 h 312"/>
              <a:gd name="T2" fmla="*/ 2147483647 w 195"/>
              <a:gd name="T3" fmla="*/ 2147483647 h 312"/>
              <a:gd name="T4" fmla="*/ 2147483647 w 195"/>
              <a:gd name="T5" fmla="*/ 2147483647 h 312"/>
              <a:gd name="T6" fmla="*/ 2147483647 w 195"/>
              <a:gd name="T7" fmla="*/ 2147483647 h 312"/>
              <a:gd name="T8" fmla="*/ 0 w 195"/>
              <a:gd name="T9" fmla="*/ 2147483647 h 312"/>
              <a:gd name="T10" fmla="*/ 2147483647 w 195"/>
              <a:gd name="T11" fmla="*/ 2147483647 h 312"/>
              <a:gd name="T12" fmla="*/ 2147483647 w 195"/>
              <a:gd name="T13" fmla="*/ 0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 h="312">
                <a:moveTo>
                  <a:pt x="195" y="0"/>
                </a:moveTo>
                <a:lnTo>
                  <a:pt x="195" y="155"/>
                </a:lnTo>
                <a:lnTo>
                  <a:pt x="195" y="312"/>
                </a:lnTo>
                <a:lnTo>
                  <a:pt x="98" y="234"/>
                </a:lnTo>
                <a:lnTo>
                  <a:pt x="0" y="155"/>
                </a:lnTo>
                <a:lnTo>
                  <a:pt x="98" y="77"/>
                </a:lnTo>
                <a:lnTo>
                  <a:pt x="195" y="0"/>
                </a:lnTo>
                <a:close/>
              </a:path>
            </a:pathLst>
          </a:custGeom>
          <a:solidFill>
            <a:srgbClr val="FFFFFF">
              <a:alpha val="60000"/>
            </a:srgbClr>
          </a:solidFill>
          <a:ln w="3175">
            <a:noFill/>
          </a:ln>
          <a:effectLst/>
          <a:extLst/>
        </p:spPr>
        <p:style>
          <a:lnRef idx="1">
            <a:schemeClr val="accent1"/>
          </a:lnRef>
          <a:fillRef idx="3">
            <a:schemeClr val="accent1"/>
          </a:fillRef>
          <a:effectRef idx="2">
            <a:schemeClr val="accent1"/>
          </a:effectRef>
          <a:fontRef idx="minor">
            <a:schemeClr val="lt1"/>
          </a:fontRef>
        </p:style>
        <p:txBody>
          <a:bodyPr/>
          <a:lstStyle/>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p:txBody>
      </p:sp>
      <p:pic>
        <p:nvPicPr>
          <p:cNvPr id="29" name="Picture 4" descr="http://store.storeimages.cdn-apple.com/4973/as-images.apple.com/is/image/AppleInc/aos/published/images/i/ph/iphone6p/gray/iphone6p-gray-select-2014_GEO_US?wid=470&amp;hei=556&amp;fmt=png-alpha&amp;qlt=95&amp;.v=EXXkD1"/>
          <p:cNvPicPr>
            <a:picLocks noChangeAspect="1" noChangeArrowheads="1"/>
          </p:cNvPicPr>
          <p:nvPr/>
        </p:nvPicPr>
        <p:blipFill>
          <a:blip r:embed="rId11" cstate="print"/>
          <a:srcRect/>
          <a:stretch>
            <a:fillRect/>
          </a:stretch>
        </p:blipFill>
        <p:spPr bwMode="auto">
          <a:xfrm>
            <a:off x="4235523" y="2661347"/>
            <a:ext cx="2040972" cy="2414426"/>
          </a:xfrm>
          <a:prstGeom prst="rect">
            <a:avLst/>
          </a:prstGeom>
          <a:noFill/>
        </p:spPr>
      </p:pic>
      <p:pic>
        <p:nvPicPr>
          <p:cNvPr id="30" name="Grafik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817" y="2516471"/>
            <a:ext cx="2644260" cy="2644260"/>
          </a:xfrm>
          <a:prstGeom prst="rect">
            <a:avLst/>
          </a:prstGeom>
        </p:spPr>
      </p:pic>
      <p:sp>
        <p:nvSpPr>
          <p:cNvPr id="31" name="Freeform 75"/>
          <p:cNvSpPr>
            <a:spLocks/>
          </p:cNvSpPr>
          <p:nvPr/>
        </p:nvSpPr>
        <p:spPr bwMode="auto">
          <a:xfrm flipH="1">
            <a:off x="6650703" y="2943549"/>
            <a:ext cx="205065" cy="1714357"/>
          </a:xfrm>
          <a:custGeom>
            <a:avLst/>
            <a:gdLst>
              <a:gd name="T0" fmla="*/ 2147483647 w 195"/>
              <a:gd name="T1" fmla="*/ 0 h 312"/>
              <a:gd name="T2" fmla="*/ 2147483647 w 195"/>
              <a:gd name="T3" fmla="*/ 2147483647 h 312"/>
              <a:gd name="T4" fmla="*/ 2147483647 w 195"/>
              <a:gd name="T5" fmla="*/ 2147483647 h 312"/>
              <a:gd name="T6" fmla="*/ 2147483647 w 195"/>
              <a:gd name="T7" fmla="*/ 2147483647 h 312"/>
              <a:gd name="T8" fmla="*/ 0 w 195"/>
              <a:gd name="T9" fmla="*/ 2147483647 h 312"/>
              <a:gd name="T10" fmla="*/ 2147483647 w 195"/>
              <a:gd name="T11" fmla="*/ 2147483647 h 312"/>
              <a:gd name="T12" fmla="*/ 2147483647 w 195"/>
              <a:gd name="T13" fmla="*/ 0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5" h="312">
                <a:moveTo>
                  <a:pt x="195" y="0"/>
                </a:moveTo>
                <a:lnTo>
                  <a:pt x="195" y="155"/>
                </a:lnTo>
                <a:lnTo>
                  <a:pt x="195" y="312"/>
                </a:lnTo>
                <a:lnTo>
                  <a:pt x="98" y="234"/>
                </a:lnTo>
                <a:lnTo>
                  <a:pt x="0" y="155"/>
                </a:lnTo>
                <a:lnTo>
                  <a:pt x="98" y="77"/>
                </a:lnTo>
                <a:lnTo>
                  <a:pt x="195" y="0"/>
                </a:lnTo>
                <a:close/>
              </a:path>
            </a:pathLst>
          </a:custGeom>
          <a:solidFill>
            <a:srgbClr val="FFFFFF">
              <a:alpha val="60000"/>
            </a:srgbClr>
          </a:solidFill>
          <a:ln w="3175">
            <a:noFill/>
          </a:ln>
          <a:effectLst/>
          <a:extLst/>
        </p:spPr>
        <p:style>
          <a:lnRef idx="1">
            <a:schemeClr val="accent1"/>
          </a:lnRef>
          <a:fillRef idx="3">
            <a:schemeClr val="accent1"/>
          </a:fillRef>
          <a:effectRef idx="2">
            <a:schemeClr val="accent1"/>
          </a:effectRef>
          <a:fontRef idx="minor">
            <a:schemeClr val="lt1"/>
          </a:fontRef>
        </p:style>
        <p:txBody>
          <a:bodyPr/>
          <a:lstStyle/>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a:p>
            <a:pPr defTabSz="457200">
              <a:defRPr/>
            </a:pPr>
            <a:endParaRPr lang="de-DE" dirty="0" smtClean="0">
              <a:solidFill>
                <a:prstClr val="white"/>
              </a:solidFill>
              <a:latin typeface="+mn-lt"/>
              <a:sym typeface="Wingdings 3"/>
            </a:endParaRPr>
          </a:p>
        </p:txBody>
      </p:sp>
    </p:spTree>
    <p:extLst>
      <p:ext uri="{BB962C8B-B14F-4D97-AF65-F5344CB8AC3E}">
        <p14:creationId xmlns:p14="http://schemas.microsoft.com/office/powerpoint/2010/main" val="30595192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par>
                                <p:cTn id="16" presetID="1"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el 8"/>
          <p:cNvSpPr txBox="1">
            <a:spLocks/>
          </p:cNvSpPr>
          <p:nvPr/>
        </p:nvSpPr>
        <p:spPr bwMode="auto">
          <a:xfrm>
            <a:off x="296864" y="1116658"/>
            <a:ext cx="8340725" cy="1138753"/>
          </a:xfrm>
          <a:prstGeom prst="rect">
            <a:avLst/>
          </a:prstGeom>
          <a:noFill/>
          <a:ln w="9525">
            <a:noFill/>
            <a:miter lim="800000"/>
            <a:headEnd/>
            <a:tailEnd/>
          </a:ln>
        </p:spPr>
        <p:txBody>
          <a:bodyPr lIns="0" tIns="45710" rIns="91418" bIns="45710">
            <a:spAutoFit/>
          </a:bodyPr>
          <a:lstStyle/>
          <a:p>
            <a:pPr marL="514350" indent="-514350" defTabSz="455613">
              <a:spcAft>
                <a:spcPts val="600"/>
              </a:spcAft>
              <a:defRPr/>
            </a:pPr>
            <a:r>
              <a:rPr lang="en-US" sz="2000" b="1" dirty="0" smtClean="0">
                <a:solidFill>
                  <a:prstClr val="white"/>
                </a:solidFill>
                <a:latin typeface="Calibri" pitchFamily="34" charset="0"/>
              </a:rPr>
              <a:t>Digital Transformation is everywhere</a:t>
            </a:r>
          </a:p>
          <a:p>
            <a:pPr marL="514350" indent="-514350" defTabSz="455613">
              <a:spcAft>
                <a:spcPts val="600"/>
              </a:spcAft>
              <a:defRPr/>
            </a:pPr>
            <a:endParaRPr lang="en-US" sz="2000" b="1" dirty="0" smtClean="0">
              <a:solidFill>
                <a:prstClr val="white"/>
              </a:solidFill>
              <a:latin typeface="Calibri" pitchFamily="34" charset="0"/>
            </a:endParaRPr>
          </a:p>
          <a:p>
            <a:pPr marL="269875" indent="-246063" defTabSz="455613">
              <a:spcAft>
                <a:spcPts val="600"/>
              </a:spcAft>
              <a:defRPr/>
            </a:pPr>
            <a:endParaRPr lang="en-US" dirty="0">
              <a:solidFill>
                <a:prstClr val="white"/>
              </a:solidFill>
              <a:latin typeface="Calibri" pitchFamily="34" charset="0"/>
            </a:endParaRPr>
          </a:p>
        </p:txBody>
      </p:sp>
      <p:sp>
        <p:nvSpPr>
          <p:cNvPr id="30726" name="AutoShape 6" descr="Nest's first product was a smart thermostat."/>
          <p:cNvSpPr>
            <a:spLocks noChangeAspect="1" noChangeArrowheads="1"/>
          </p:cNvSpPr>
          <p:nvPr/>
        </p:nvSpPr>
        <p:spPr bwMode="auto">
          <a:xfrm>
            <a:off x="20637" y="-1146175"/>
            <a:ext cx="2381251" cy="2314575"/>
          </a:xfrm>
          <a:prstGeom prst="rect">
            <a:avLst/>
          </a:prstGeom>
          <a:noFill/>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71" name="Rechteck 24"/>
          <p:cNvSpPr>
            <a:spLocks noChangeArrowheads="1"/>
          </p:cNvSpPr>
          <p:nvPr/>
        </p:nvSpPr>
        <p:spPr bwMode="auto">
          <a:xfrm>
            <a:off x="296863" y="173038"/>
            <a:ext cx="3543086" cy="461665"/>
          </a:xfrm>
          <a:prstGeom prst="rect">
            <a:avLst/>
          </a:prstGeom>
          <a:noFill/>
          <a:ln w="9525">
            <a:noFill/>
            <a:miter lim="800000"/>
            <a:headEnd/>
            <a:tailEnd/>
          </a:ln>
        </p:spPr>
        <p:txBody>
          <a:bodyPr wrap="none" lIns="0">
            <a:spAutoFit/>
          </a:bodyPr>
          <a:lstStyle/>
          <a:p>
            <a:pPr defTabSz="455613" fontAlgn="auto">
              <a:spcBef>
                <a:spcPts val="0"/>
              </a:spcBef>
              <a:spcAft>
                <a:spcPts val="0"/>
              </a:spcAft>
              <a:defRPr/>
            </a:pPr>
            <a:r>
              <a:rPr lang="en-US" sz="2400" b="1" dirty="0" smtClean="0">
                <a:solidFill>
                  <a:schemeClr val="bg1"/>
                </a:solidFill>
                <a:latin typeface="Calibri" pitchFamily="34" charset="0"/>
              </a:rPr>
              <a:t>1 | Industry 4.0 @ SCHUNK</a:t>
            </a:r>
            <a:endParaRPr lang="en-US" sz="2400" b="1" dirty="0">
              <a:solidFill>
                <a:schemeClr val="bg1"/>
              </a:solidFill>
              <a:latin typeface="Calibri" pitchFamily="34" charset="0"/>
            </a:endParaRP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20014" r="17878"/>
          <a:stretch/>
        </p:blipFill>
        <p:spPr>
          <a:xfrm>
            <a:off x="315607" y="1944395"/>
            <a:ext cx="1907395" cy="1197640"/>
          </a:xfrm>
          <a:prstGeom prst="rect">
            <a:avLst/>
          </a:prstGeom>
        </p:spPr>
      </p:pic>
      <p:pic>
        <p:nvPicPr>
          <p:cNvPr id="3" name="Grafik 2"/>
          <p:cNvPicPr>
            <a:picLocks noChangeAspect="1"/>
          </p:cNvPicPr>
          <p:nvPr/>
        </p:nvPicPr>
        <p:blipFill rotWithShape="1">
          <a:blip r:embed="rId4">
            <a:extLst>
              <a:ext uri="{28A0092B-C50C-407E-A947-70E740481C1C}">
                <a14:useLocalDpi xmlns:a14="http://schemas.microsoft.com/office/drawing/2010/main" val="0"/>
              </a:ext>
            </a:extLst>
          </a:blip>
          <a:srcRect t="11786"/>
          <a:stretch/>
        </p:blipFill>
        <p:spPr>
          <a:xfrm>
            <a:off x="296863" y="3499535"/>
            <a:ext cx="1926139" cy="1445329"/>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229" y="1953916"/>
            <a:ext cx="1844366" cy="1197640"/>
          </a:xfrm>
          <a:prstGeom prst="rect">
            <a:avLst/>
          </a:prstGeom>
        </p:spPr>
      </p:pic>
      <p:pic>
        <p:nvPicPr>
          <p:cNvPr id="7" name="Grafik 6"/>
          <p:cNvPicPr>
            <a:picLocks noChangeAspect="1"/>
          </p:cNvPicPr>
          <p:nvPr/>
        </p:nvPicPr>
        <p:blipFill rotWithShape="1">
          <a:blip r:embed="rId6">
            <a:extLst>
              <a:ext uri="{28A0092B-C50C-407E-A947-70E740481C1C}">
                <a14:useLocalDpi xmlns:a14="http://schemas.microsoft.com/office/drawing/2010/main" val="0"/>
              </a:ext>
            </a:extLst>
          </a:blip>
          <a:srcRect b="7241"/>
          <a:stretch/>
        </p:blipFill>
        <p:spPr>
          <a:xfrm>
            <a:off x="4628540" y="1953916"/>
            <a:ext cx="1927104" cy="1193191"/>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8539" y="3499534"/>
            <a:ext cx="1927105" cy="1445329"/>
          </a:xfrm>
          <a:prstGeom prst="rect">
            <a:avLst/>
          </a:prstGeom>
        </p:spPr>
      </p:pic>
      <p:pic>
        <p:nvPicPr>
          <p:cNvPr id="10" name="Grafik 9"/>
          <p:cNvPicPr>
            <a:picLocks noChangeAspect="1"/>
          </p:cNvPicPr>
          <p:nvPr/>
        </p:nvPicPr>
        <p:blipFill rotWithShape="1">
          <a:blip r:embed="rId8">
            <a:extLst>
              <a:ext uri="{28A0092B-C50C-407E-A947-70E740481C1C}">
                <a14:useLocalDpi xmlns:a14="http://schemas.microsoft.com/office/drawing/2010/main" val="0"/>
              </a:ext>
            </a:extLst>
          </a:blip>
          <a:srcRect l="11553" r="8766" b="12447"/>
          <a:stretch/>
        </p:blipFill>
        <p:spPr>
          <a:xfrm>
            <a:off x="6817170" y="1960388"/>
            <a:ext cx="1928587" cy="1186719"/>
          </a:xfrm>
          <a:prstGeom prst="rect">
            <a:avLst/>
          </a:prstGeom>
        </p:spPr>
      </p:pic>
      <p:pic>
        <p:nvPicPr>
          <p:cNvPr id="11" name="Grafik 10"/>
          <p:cNvPicPr>
            <a:picLocks noChangeAspect="1"/>
          </p:cNvPicPr>
          <p:nvPr/>
        </p:nvPicPr>
        <p:blipFill rotWithShape="1">
          <a:blip r:embed="rId9" cstate="print">
            <a:extLst>
              <a:ext uri="{28A0092B-C50C-407E-A947-70E740481C1C}">
                <a14:useLocalDpi xmlns:a14="http://schemas.microsoft.com/office/drawing/2010/main" val="0"/>
              </a:ext>
            </a:extLst>
          </a:blip>
          <a:srcRect l="4933" r="19189"/>
          <a:stretch/>
        </p:blipFill>
        <p:spPr>
          <a:xfrm>
            <a:off x="6797505" y="3499535"/>
            <a:ext cx="1948252" cy="1445328"/>
          </a:xfrm>
          <a:prstGeom prst="rect">
            <a:avLst/>
          </a:prstGeom>
        </p:spPr>
      </p:pic>
      <p:sp>
        <p:nvSpPr>
          <p:cNvPr id="4" name="Textfeld 3"/>
          <p:cNvSpPr txBox="1"/>
          <p:nvPr/>
        </p:nvSpPr>
        <p:spPr>
          <a:xfrm>
            <a:off x="325598" y="4969626"/>
            <a:ext cx="1159292" cy="369332"/>
          </a:xfrm>
          <a:prstGeom prst="rect">
            <a:avLst/>
          </a:prstGeom>
          <a:noFill/>
        </p:spPr>
        <p:txBody>
          <a:bodyPr wrap="none" rtlCol="0">
            <a:spAutoFit/>
          </a:bodyPr>
          <a:lstStyle/>
          <a:p>
            <a:r>
              <a:rPr lang="en-US" i="1" dirty="0" smtClean="0">
                <a:solidFill>
                  <a:schemeClr val="bg1"/>
                </a:solidFill>
              </a:rPr>
              <a:t>Shopping</a:t>
            </a:r>
            <a:endParaRPr lang="en-US" i="1" dirty="0">
              <a:solidFill>
                <a:schemeClr val="bg1"/>
              </a:solidFill>
            </a:endParaRPr>
          </a:p>
        </p:txBody>
      </p:sp>
      <p:sp>
        <p:nvSpPr>
          <p:cNvPr id="15" name="Textfeld 14"/>
          <p:cNvSpPr txBox="1"/>
          <p:nvPr/>
        </p:nvSpPr>
        <p:spPr>
          <a:xfrm>
            <a:off x="4628539" y="4967147"/>
            <a:ext cx="1505540" cy="369332"/>
          </a:xfrm>
          <a:prstGeom prst="rect">
            <a:avLst/>
          </a:prstGeom>
          <a:noFill/>
        </p:spPr>
        <p:txBody>
          <a:bodyPr wrap="none" rtlCol="0">
            <a:spAutoFit/>
          </a:bodyPr>
          <a:lstStyle/>
          <a:p>
            <a:r>
              <a:rPr lang="en-US" i="1" dirty="0" smtClean="0">
                <a:solidFill>
                  <a:schemeClr val="bg1"/>
                </a:solidFill>
              </a:rPr>
              <a:t>Maintenance</a:t>
            </a:r>
            <a:endParaRPr lang="en-US" i="1" dirty="0">
              <a:solidFill>
                <a:schemeClr val="bg1"/>
              </a:solidFill>
            </a:endParaRPr>
          </a:p>
        </p:txBody>
      </p:sp>
      <p:sp>
        <p:nvSpPr>
          <p:cNvPr id="16" name="Textfeld 15"/>
          <p:cNvSpPr txBox="1"/>
          <p:nvPr/>
        </p:nvSpPr>
        <p:spPr>
          <a:xfrm>
            <a:off x="6817170" y="4967147"/>
            <a:ext cx="1338828" cy="369332"/>
          </a:xfrm>
          <a:prstGeom prst="rect">
            <a:avLst/>
          </a:prstGeom>
          <a:noFill/>
        </p:spPr>
        <p:txBody>
          <a:bodyPr wrap="none" rtlCol="0">
            <a:spAutoFit/>
          </a:bodyPr>
          <a:lstStyle/>
          <a:p>
            <a:r>
              <a:rPr lang="en-US" i="1" dirty="0" smtClean="0">
                <a:solidFill>
                  <a:schemeClr val="bg1"/>
                </a:solidFill>
              </a:rPr>
              <a:t>Call Center</a:t>
            </a:r>
            <a:endParaRPr lang="en-US" i="1" dirty="0">
              <a:solidFill>
                <a:schemeClr val="bg1"/>
              </a:solidFill>
            </a:endParaRPr>
          </a:p>
        </p:txBody>
      </p:sp>
      <p:pic>
        <p:nvPicPr>
          <p:cNvPr id="12" name="Grafik 11"/>
          <p:cNvPicPr>
            <a:picLocks noChangeAspect="1"/>
          </p:cNvPicPr>
          <p:nvPr/>
        </p:nvPicPr>
        <p:blipFill rotWithShape="1">
          <a:blip r:embed="rId10" cstate="print">
            <a:extLst>
              <a:ext uri="{28A0092B-C50C-407E-A947-70E740481C1C}">
                <a14:useLocalDpi xmlns:a14="http://schemas.microsoft.com/office/drawing/2010/main" val="0"/>
              </a:ext>
            </a:extLst>
          </a:blip>
          <a:srcRect l="-175" t="12684" r="21727" b="8779"/>
          <a:stretch/>
        </p:blipFill>
        <p:spPr>
          <a:xfrm>
            <a:off x="2454352" y="3499535"/>
            <a:ext cx="1894472" cy="1066855"/>
          </a:xfrm>
          <a:prstGeom prst="rect">
            <a:avLst/>
          </a:prstGeom>
        </p:spPr>
      </p:pic>
      <p:pic>
        <p:nvPicPr>
          <p:cNvPr id="6" name="Grafik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7631" y="4178074"/>
            <a:ext cx="1155964" cy="766790"/>
          </a:xfrm>
          <a:prstGeom prst="rect">
            <a:avLst/>
          </a:prstGeom>
        </p:spPr>
      </p:pic>
      <p:sp>
        <p:nvSpPr>
          <p:cNvPr id="18" name="Textfeld 17"/>
          <p:cNvSpPr txBox="1"/>
          <p:nvPr/>
        </p:nvSpPr>
        <p:spPr>
          <a:xfrm>
            <a:off x="2454352" y="4967147"/>
            <a:ext cx="1479892" cy="369332"/>
          </a:xfrm>
          <a:prstGeom prst="rect">
            <a:avLst/>
          </a:prstGeom>
          <a:noFill/>
        </p:spPr>
        <p:txBody>
          <a:bodyPr wrap="none" rtlCol="0">
            <a:spAutoFit/>
          </a:bodyPr>
          <a:lstStyle/>
          <a:p>
            <a:r>
              <a:rPr lang="en-US" i="1" dirty="0" smtClean="0">
                <a:solidFill>
                  <a:schemeClr val="bg1"/>
                </a:solidFill>
              </a:rPr>
              <a:t>Construction</a:t>
            </a:r>
            <a:endParaRPr lang="en-US" i="1" dirty="0">
              <a:solidFill>
                <a:schemeClr val="bg1"/>
              </a:solidFill>
            </a:endParaRPr>
          </a:p>
        </p:txBody>
      </p:sp>
    </p:spTree>
    <p:extLst>
      <p:ext uri="{BB962C8B-B14F-4D97-AF65-F5344CB8AC3E}">
        <p14:creationId xmlns:p14="http://schemas.microsoft.com/office/powerpoint/2010/main" val="35012935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el 8"/>
          <p:cNvSpPr txBox="1">
            <a:spLocks/>
          </p:cNvSpPr>
          <p:nvPr/>
        </p:nvSpPr>
        <p:spPr bwMode="auto">
          <a:xfrm>
            <a:off x="296864" y="1116658"/>
            <a:ext cx="8340725" cy="1107975"/>
          </a:xfrm>
          <a:prstGeom prst="rect">
            <a:avLst/>
          </a:prstGeom>
          <a:noFill/>
          <a:ln w="9525">
            <a:noFill/>
            <a:miter lim="800000"/>
            <a:headEnd/>
            <a:tailEnd/>
          </a:ln>
        </p:spPr>
        <p:txBody>
          <a:bodyPr lIns="0" tIns="45710" rIns="91418" bIns="45710">
            <a:spAutoFit/>
          </a:bodyPr>
          <a:lstStyle/>
          <a:p>
            <a:pPr marL="514350" indent="-514350" defTabSz="455613">
              <a:spcAft>
                <a:spcPts val="600"/>
              </a:spcAft>
              <a:defRPr/>
            </a:pPr>
            <a:r>
              <a:rPr lang="en-US" sz="2000" b="1" dirty="0" smtClean="0">
                <a:solidFill>
                  <a:prstClr val="white"/>
                </a:solidFill>
                <a:latin typeface="Calibri" pitchFamily="34" charset="0"/>
              </a:rPr>
              <a:t>Direction of Development is changing</a:t>
            </a:r>
          </a:p>
          <a:p>
            <a:pPr marL="269875" indent="-246063" defTabSz="455613">
              <a:spcAft>
                <a:spcPts val="600"/>
              </a:spcAft>
              <a:buFont typeface="Symbol" pitchFamily="18" charset="2"/>
              <a:buChar char="-"/>
              <a:defRPr/>
            </a:pPr>
            <a:r>
              <a:rPr lang="en-US" dirty="0" smtClean="0">
                <a:solidFill>
                  <a:prstClr val="white"/>
                </a:solidFill>
                <a:latin typeface="Calibri" pitchFamily="34" charset="0"/>
              </a:rPr>
              <a:t>New competitors, new topics of development</a:t>
            </a:r>
          </a:p>
          <a:p>
            <a:pPr marL="269875" indent="-246063" defTabSz="455613">
              <a:spcAft>
                <a:spcPts val="600"/>
              </a:spcAft>
              <a:buFont typeface="Symbol" pitchFamily="18" charset="2"/>
              <a:buChar char="-"/>
              <a:defRPr/>
            </a:pPr>
            <a:r>
              <a:rPr lang="en-US" dirty="0" smtClean="0">
                <a:solidFill>
                  <a:prstClr val="white"/>
                </a:solidFill>
                <a:latin typeface="Calibri" pitchFamily="34" charset="0"/>
              </a:rPr>
              <a:t>New requirements related to speed and flexibility</a:t>
            </a:r>
            <a:endParaRPr lang="en-US" dirty="0">
              <a:solidFill>
                <a:prstClr val="white"/>
              </a:solidFill>
              <a:latin typeface="Calibri" pitchFamily="34" charset="0"/>
            </a:endParaRPr>
          </a:p>
        </p:txBody>
      </p:sp>
      <p:sp>
        <p:nvSpPr>
          <p:cNvPr id="30726" name="AutoShape 6" descr="Nest's first product was a smart thermostat."/>
          <p:cNvSpPr>
            <a:spLocks noChangeAspect="1" noChangeArrowheads="1"/>
          </p:cNvSpPr>
          <p:nvPr/>
        </p:nvSpPr>
        <p:spPr bwMode="auto">
          <a:xfrm>
            <a:off x="20637" y="-1146175"/>
            <a:ext cx="2381251" cy="2314575"/>
          </a:xfrm>
          <a:prstGeom prst="rect">
            <a:avLst/>
          </a:prstGeom>
          <a:noFill/>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
        <p:nvSpPr>
          <p:cNvPr id="71" name="Rechteck 24"/>
          <p:cNvSpPr>
            <a:spLocks noChangeArrowheads="1"/>
          </p:cNvSpPr>
          <p:nvPr/>
        </p:nvSpPr>
        <p:spPr bwMode="auto">
          <a:xfrm>
            <a:off x="296863" y="173038"/>
            <a:ext cx="3543086" cy="461665"/>
          </a:xfrm>
          <a:prstGeom prst="rect">
            <a:avLst/>
          </a:prstGeom>
          <a:noFill/>
          <a:ln w="9525">
            <a:noFill/>
            <a:miter lim="800000"/>
            <a:headEnd/>
            <a:tailEnd/>
          </a:ln>
        </p:spPr>
        <p:txBody>
          <a:bodyPr wrap="none" lIns="0">
            <a:spAutoFit/>
          </a:bodyPr>
          <a:lstStyle/>
          <a:p>
            <a:pPr defTabSz="455613" fontAlgn="auto">
              <a:spcBef>
                <a:spcPts val="0"/>
              </a:spcBef>
              <a:spcAft>
                <a:spcPts val="0"/>
              </a:spcAft>
              <a:defRPr/>
            </a:pPr>
            <a:r>
              <a:rPr lang="en-US" sz="2400" b="1" dirty="0" smtClean="0">
                <a:solidFill>
                  <a:schemeClr val="bg1"/>
                </a:solidFill>
                <a:latin typeface="Calibri" pitchFamily="34" charset="0"/>
              </a:rPr>
              <a:t>1 | Industry 4.0 @ SCHUNK</a:t>
            </a:r>
            <a:endParaRPr lang="en-US" sz="2400" b="1" dirty="0">
              <a:solidFill>
                <a:schemeClr val="bg1"/>
              </a:solidFill>
              <a:latin typeface="Calibri" pitchFamily="34" charset="0"/>
            </a:endParaRPr>
          </a:p>
        </p:txBody>
      </p:sp>
      <p:grpSp>
        <p:nvGrpSpPr>
          <p:cNvPr id="72" name="Group 18"/>
          <p:cNvGrpSpPr>
            <a:grpSpLocks/>
          </p:cNvGrpSpPr>
          <p:nvPr/>
        </p:nvGrpSpPr>
        <p:grpSpPr bwMode="auto">
          <a:xfrm>
            <a:off x="3905956" y="3518668"/>
            <a:ext cx="1336099" cy="917042"/>
            <a:chOff x="6776" y="1736"/>
            <a:chExt cx="514" cy="241"/>
          </a:xfrm>
          <a:effectLst>
            <a:outerShdw blurRad="50800" dist="38100" dir="2700000" algn="tl" rotWithShape="0">
              <a:prstClr val="black">
                <a:alpha val="40000"/>
              </a:prstClr>
            </a:outerShdw>
          </a:effectLst>
        </p:grpSpPr>
        <p:sp>
          <p:nvSpPr>
            <p:cNvPr id="73" name="Rectangle 19"/>
            <p:cNvSpPr>
              <a:spLocks noChangeArrowheads="1"/>
            </p:cNvSpPr>
            <p:nvPr/>
          </p:nvSpPr>
          <p:spPr bwMode="auto">
            <a:xfrm>
              <a:off x="7061" y="1768"/>
              <a:ext cx="229" cy="209"/>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80" name="Rectangle 21"/>
            <p:cNvSpPr>
              <a:spLocks noChangeArrowheads="1"/>
            </p:cNvSpPr>
            <p:nvPr/>
          </p:nvSpPr>
          <p:spPr bwMode="auto">
            <a:xfrm>
              <a:off x="6776" y="1849"/>
              <a:ext cx="400" cy="128"/>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86" name="Rectangle 22"/>
            <p:cNvSpPr>
              <a:spLocks noChangeArrowheads="1"/>
            </p:cNvSpPr>
            <p:nvPr/>
          </p:nvSpPr>
          <p:spPr bwMode="auto">
            <a:xfrm>
              <a:off x="7097" y="1736"/>
              <a:ext cx="158" cy="32"/>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87" name="Rectangle 23"/>
            <p:cNvSpPr>
              <a:spLocks noChangeArrowheads="1"/>
            </p:cNvSpPr>
            <p:nvPr/>
          </p:nvSpPr>
          <p:spPr bwMode="auto">
            <a:xfrm>
              <a:off x="7076" y="178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2" name="Rectangle 24"/>
            <p:cNvSpPr>
              <a:spLocks noChangeArrowheads="1"/>
            </p:cNvSpPr>
            <p:nvPr/>
          </p:nvSpPr>
          <p:spPr bwMode="auto">
            <a:xfrm>
              <a:off x="7118" y="178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3" name="Rectangle 25"/>
            <p:cNvSpPr>
              <a:spLocks noChangeArrowheads="1"/>
            </p:cNvSpPr>
            <p:nvPr/>
          </p:nvSpPr>
          <p:spPr bwMode="auto">
            <a:xfrm>
              <a:off x="7159" y="178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4" name="Rectangle 26"/>
            <p:cNvSpPr>
              <a:spLocks noChangeArrowheads="1"/>
            </p:cNvSpPr>
            <p:nvPr/>
          </p:nvSpPr>
          <p:spPr bwMode="auto">
            <a:xfrm>
              <a:off x="7201" y="178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5" name="Rectangle 27"/>
            <p:cNvSpPr>
              <a:spLocks noChangeArrowheads="1"/>
            </p:cNvSpPr>
            <p:nvPr/>
          </p:nvSpPr>
          <p:spPr bwMode="auto">
            <a:xfrm>
              <a:off x="7242" y="178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6" name="Rectangle 28"/>
            <p:cNvSpPr>
              <a:spLocks noChangeArrowheads="1"/>
            </p:cNvSpPr>
            <p:nvPr/>
          </p:nvSpPr>
          <p:spPr bwMode="auto">
            <a:xfrm>
              <a:off x="7076" y="181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7" name="Rectangle 29"/>
            <p:cNvSpPr>
              <a:spLocks noChangeArrowheads="1"/>
            </p:cNvSpPr>
            <p:nvPr/>
          </p:nvSpPr>
          <p:spPr bwMode="auto">
            <a:xfrm>
              <a:off x="7118" y="181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8" name="Rectangle 30"/>
            <p:cNvSpPr>
              <a:spLocks noChangeArrowheads="1"/>
            </p:cNvSpPr>
            <p:nvPr/>
          </p:nvSpPr>
          <p:spPr bwMode="auto">
            <a:xfrm>
              <a:off x="7159" y="181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99" name="Rectangle 31"/>
            <p:cNvSpPr>
              <a:spLocks noChangeArrowheads="1"/>
            </p:cNvSpPr>
            <p:nvPr/>
          </p:nvSpPr>
          <p:spPr bwMode="auto">
            <a:xfrm>
              <a:off x="7201" y="181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0" name="Rectangle 32"/>
            <p:cNvSpPr>
              <a:spLocks noChangeArrowheads="1"/>
            </p:cNvSpPr>
            <p:nvPr/>
          </p:nvSpPr>
          <p:spPr bwMode="auto">
            <a:xfrm>
              <a:off x="7242" y="1813"/>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1" name="Rectangle 33"/>
            <p:cNvSpPr>
              <a:spLocks noChangeArrowheads="1"/>
            </p:cNvSpPr>
            <p:nvPr/>
          </p:nvSpPr>
          <p:spPr bwMode="auto">
            <a:xfrm>
              <a:off x="6878"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2" name="Rectangle 34"/>
            <p:cNvSpPr>
              <a:spLocks noChangeArrowheads="1"/>
            </p:cNvSpPr>
            <p:nvPr/>
          </p:nvSpPr>
          <p:spPr bwMode="auto">
            <a:xfrm>
              <a:off x="6921"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3" name="Rectangle 35"/>
            <p:cNvSpPr>
              <a:spLocks noChangeArrowheads="1"/>
            </p:cNvSpPr>
            <p:nvPr/>
          </p:nvSpPr>
          <p:spPr bwMode="auto">
            <a:xfrm>
              <a:off x="6963"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4" name="Rectangle 36"/>
            <p:cNvSpPr>
              <a:spLocks noChangeArrowheads="1"/>
            </p:cNvSpPr>
            <p:nvPr/>
          </p:nvSpPr>
          <p:spPr bwMode="auto">
            <a:xfrm>
              <a:off x="7005"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5" name="Rectangle 37"/>
            <p:cNvSpPr>
              <a:spLocks noChangeArrowheads="1"/>
            </p:cNvSpPr>
            <p:nvPr/>
          </p:nvSpPr>
          <p:spPr bwMode="auto">
            <a:xfrm>
              <a:off x="7047"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6" name="Rectangle 38"/>
            <p:cNvSpPr>
              <a:spLocks noChangeArrowheads="1"/>
            </p:cNvSpPr>
            <p:nvPr/>
          </p:nvSpPr>
          <p:spPr bwMode="auto">
            <a:xfrm>
              <a:off x="7089"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7" name="Rectangle 39"/>
            <p:cNvSpPr>
              <a:spLocks noChangeArrowheads="1"/>
            </p:cNvSpPr>
            <p:nvPr/>
          </p:nvSpPr>
          <p:spPr bwMode="auto">
            <a:xfrm>
              <a:off x="7131" y="191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8" name="Rectangle 40"/>
            <p:cNvSpPr>
              <a:spLocks noChangeArrowheads="1"/>
            </p:cNvSpPr>
            <p:nvPr/>
          </p:nvSpPr>
          <p:spPr bwMode="auto">
            <a:xfrm>
              <a:off x="6878"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09" name="Rectangle 41"/>
            <p:cNvSpPr>
              <a:spLocks noChangeArrowheads="1"/>
            </p:cNvSpPr>
            <p:nvPr/>
          </p:nvSpPr>
          <p:spPr bwMode="auto">
            <a:xfrm>
              <a:off x="6921"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2" name="Rectangle 42"/>
            <p:cNvSpPr>
              <a:spLocks noChangeArrowheads="1"/>
            </p:cNvSpPr>
            <p:nvPr/>
          </p:nvSpPr>
          <p:spPr bwMode="auto">
            <a:xfrm>
              <a:off x="6963"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3" name="Rectangle 43"/>
            <p:cNvSpPr>
              <a:spLocks noChangeArrowheads="1"/>
            </p:cNvSpPr>
            <p:nvPr/>
          </p:nvSpPr>
          <p:spPr bwMode="auto">
            <a:xfrm>
              <a:off x="7005"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4" name="Rectangle 44"/>
            <p:cNvSpPr>
              <a:spLocks noChangeArrowheads="1"/>
            </p:cNvSpPr>
            <p:nvPr/>
          </p:nvSpPr>
          <p:spPr bwMode="auto">
            <a:xfrm>
              <a:off x="7047"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6" name="Rectangle 45"/>
            <p:cNvSpPr>
              <a:spLocks noChangeArrowheads="1"/>
            </p:cNvSpPr>
            <p:nvPr/>
          </p:nvSpPr>
          <p:spPr bwMode="auto">
            <a:xfrm>
              <a:off x="7089"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7" name="Rectangle 46"/>
            <p:cNvSpPr>
              <a:spLocks noChangeArrowheads="1"/>
            </p:cNvSpPr>
            <p:nvPr/>
          </p:nvSpPr>
          <p:spPr bwMode="auto">
            <a:xfrm>
              <a:off x="7131" y="1941"/>
              <a:ext cx="33"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8" name="Rectangle 47"/>
            <p:cNvSpPr>
              <a:spLocks noChangeArrowheads="1"/>
            </p:cNvSpPr>
            <p:nvPr/>
          </p:nvSpPr>
          <p:spPr bwMode="auto">
            <a:xfrm>
              <a:off x="7201" y="1875"/>
              <a:ext cx="74" cy="1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sp>
          <p:nvSpPr>
            <p:cNvPr id="119" name="Rectangle 48"/>
            <p:cNvSpPr>
              <a:spLocks noChangeArrowheads="1"/>
            </p:cNvSpPr>
            <p:nvPr/>
          </p:nvSpPr>
          <p:spPr bwMode="auto">
            <a:xfrm>
              <a:off x="6802" y="1911"/>
              <a:ext cx="42" cy="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pitchFamily="34" charset="0"/>
              </a:endParaRPr>
            </a:p>
          </p:txBody>
        </p:sp>
      </p:grpSp>
      <p:sp>
        <p:nvSpPr>
          <p:cNvPr id="120" name="Textfeld 119"/>
          <p:cNvSpPr txBox="1"/>
          <p:nvPr/>
        </p:nvSpPr>
        <p:spPr>
          <a:xfrm>
            <a:off x="3612445" y="2780493"/>
            <a:ext cx="1941687" cy="338554"/>
          </a:xfrm>
          <a:prstGeom prst="rect">
            <a:avLst/>
          </a:prstGeom>
          <a:solidFill>
            <a:srgbClr val="00B0F0"/>
          </a:solidFill>
        </p:spPr>
        <p:txBody>
          <a:bodyPr wrap="square" rtlCol="0">
            <a:spAutoFit/>
          </a:bodyPr>
          <a:lstStyle/>
          <a:p>
            <a:pPr algn="ctr"/>
            <a:r>
              <a:rPr lang="en-US" sz="1600" i="1" dirty="0" smtClean="0">
                <a:solidFill>
                  <a:schemeClr val="bg1"/>
                </a:solidFill>
                <a:latin typeface="Calibri" pitchFamily="34" charset="0"/>
              </a:rPr>
              <a:t>Old Industry</a:t>
            </a:r>
            <a:endParaRPr lang="en-US" sz="1600" i="1" dirty="0">
              <a:solidFill>
                <a:schemeClr val="bg1"/>
              </a:solidFill>
              <a:latin typeface="Calibri" pitchFamily="34" charset="0"/>
            </a:endParaRPr>
          </a:p>
        </p:txBody>
      </p:sp>
      <p:grpSp>
        <p:nvGrpSpPr>
          <p:cNvPr id="121" name="Gruppieren 79"/>
          <p:cNvGrpSpPr/>
          <p:nvPr/>
        </p:nvGrpSpPr>
        <p:grpSpPr>
          <a:xfrm>
            <a:off x="7626278" y="3736208"/>
            <a:ext cx="667511" cy="786383"/>
            <a:chOff x="1928478" y="4103688"/>
            <a:chExt cx="627397" cy="811212"/>
          </a:xfrm>
          <a:effectLst>
            <a:outerShdw blurRad="50800" dist="38100" dir="2700000" algn="tl" rotWithShape="0">
              <a:prstClr val="black">
                <a:alpha val="40000"/>
              </a:prstClr>
            </a:outerShdw>
          </a:effectLst>
        </p:grpSpPr>
        <p:sp>
          <p:nvSpPr>
            <p:cNvPr id="122" name="Oval 134"/>
            <p:cNvSpPr>
              <a:spLocks noChangeArrowheads="1"/>
            </p:cNvSpPr>
            <p:nvPr/>
          </p:nvSpPr>
          <p:spPr bwMode="auto">
            <a:xfrm>
              <a:off x="2136368" y="4103688"/>
              <a:ext cx="132152" cy="130593"/>
            </a:xfrm>
            <a:prstGeom prst="ellipse">
              <a:avLst/>
            </a:prstGeom>
            <a:solidFill>
              <a:schemeClr val="tx1">
                <a:lumMod val="60000"/>
                <a:lumOff val="40000"/>
              </a:schemeClr>
            </a:solidFill>
            <a:ln>
              <a:noFill/>
            </a:ln>
            <a:extLst/>
          </p:spPr>
          <p:txBody>
            <a:bodyPr/>
            <a:lstStyle/>
            <a:p>
              <a:endParaRPr lang="en-US" dirty="0">
                <a:latin typeface="Calibri" pitchFamily="34" charset="0"/>
              </a:endParaRPr>
            </a:p>
          </p:txBody>
        </p:sp>
        <p:sp>
          <p:nvSpPr>
            <p:cNvPr id="123" name="Freeform 135"/>
            <p:cNvSpPr>
              <a:spLocks/>
            </p:cNvSpPr>
            <p:nvPr/>
          </p:nvSpPr>
          <p:spPr bwMode="auto">
            <a:xfrm>
              <a:off x="2042632" y="4249645"/>
              <a:ext cx="318088" cy="617627"/>
            </a:xfrm>
            <a:custGeom>
              <a:avLst/>
              <a:gdLst>
                <a:gd name="T0" fmla="*/ 135 w 207"/>
                <a:gd name="T1" fmla="*/ 402 h 402"/>
                <a:gd name="T2" fmla="*/ 145 w 207"/>
                <a:gd name="T3" fmla="*/ 400 h 402"/>
                <a:gd name="T4" fmla="*/ 152 w 207"/>
                <a:gd name="T5" fmla="*/ 397 h 402"/>
                <a:gd name="T6" fmla="*/ 158 w 207"/>
                <a:gd name="T7" fmla="*/ 390 h 402"/>
                <a:gd name="T8" fmla="*/ 160 w 207"/>
                <a:gd name="T9" fmla="*/ 385 h 402"/>
                <a:gd name="T10" fmla="*/ 161 w 207"/>
                <a:gd name="T11" fmla="*/ 380 h 402"/>
                <a:gd name="T12" fmla="*/ 161 w 207"/>
                <a:gd name="T13" fmla="*/ 220 h 402"/>
                <a:gd name="T14" fmla="*/ 171 w 207"/>
                <a:gd name="T15" fmla="*/ 82 h 402"/>
                <a:gd name="T16" fmla="*/ 177 w 207"/>
                <a:gd name="T17" fmla="*/ 220 h 402"/>
                <a:gd name="T18" fmla="*/ 192 w 207"/>
                <a:gd name="T19" fmla="*/ 220 h 402"/>
                <a:gd name="T20" fmla="*/ 199 w 207"/>
                <a:gd name="T21" fmla="*/ 218 h 402"/>
                <a:gd name="T22" fmla="*/ 202 w 207"/>
                <a:gd name="T23" fmla="*/ 215 h 402"/>
                <a:gd name="T24" fmla="*/ 205 w 207"/>
                <a:gd name="T25" fmla="*/ 209 h 402"/>
                <a:gd name="T26" fmla="*/ 206 w 207"/>
                <a:gd name="T27" fmla="*/ 204 h 402"/>
                <a:gd name="T28" fmla="*/ 207 w 207"/>
                <a:gd name="T29" fmla="*/ 36 h 402"/>
                <a:gd name="T30" fmla="*/ 206 w 207"/>
                <a:gd name="T31" fmla="*/ 28 h 402"/>
                <a:gd name="T32" fmla="*/ 203 w 207"/>
                <a:gd name="T33" fmla="*/ 21 h 402"/>
                <a:gd name="T34" fmla="*/ 199 w 207"/>
                <a:gd name="T35" fmla="*/ 15 h 402"/>
                <a:gd name="T36" fmla="*/ 192 w 207"/>
                <a:gd name="T37" fmla="*/ 7 h 402"/>
                <a:gd name="T38" fmla="*/ 186 w 207"/>
                <a:gd name="T39" fmla="*/ 4 h 402"/>
                <a:gd name="T40" fmla="*/ 180 w 207"/>
                <a:gd name="T41" fmla="*/ 1 h 402"/>
                <a:gd name="T42" fmla="*/ 169 w 207"/>
                <a:gd name="T43" fmla="*/ 0 h 402"/>
                <a:gd name="T44" fmla="*/ 30 w 207"/>
                <a:gd name="T45" fmla="*/ 1 h 402"/>
                <a:gd name="T46" fmla="*/ 21 w 207"/>
                <a:gd name="T47" fmla="*/ 4 h 402"/>
                <a:gd name="T48" fmla="*/ 12 w 207"/>
                <a:gd name="T49" fmla="*/ 10 h 402"/>
                <a:gd name="T50" fmla="*/ 7 w 207"/>
                <a:gd name="T51" fmla="*/ 15 h 402"/>
                <a:gd name="T52" fmla="*/ 2 w 207"/>
                <a:gd name="T53" fmla="*/ 24 h 402"/>
                <a:gd name="T54" fmla="*/ 0 w 207"/>
                <a:gd name="T55" fmla="*/ 32 h 402"/>
                <a:gd name="T56" fmla="*/ 0 w 207"/>
                <a:gd name="T57" fmla="*/ 199 h 402"/>
                <a:gd name="T58" fmla="*/ 1 w 207"/>
                <a:gd name="T59" fmla="*/ 209 h 402"/>
                <a:gd name="T60" fmla="*/ 5 w 207"/>
                <a:gd name="T61" fmla="*/ 215 h 402"/>
                <a:gd name="T62" fmla="*/ 11 w 207"/>
                <a:gd name="T63" fmla="*/ 219 h 402"/>
                <a:gd name="T64" fmla="*/ 20 w 207"/>
                <a:gd name="T65" fmla="*/ 220 h 402"/>
                <a:gd name="T66" fmla="*/ 36 w 207"/>
                <a:gd name="T67" fmla="*/ 220 h 402"/>
                <a:gd name="T68" fmla="*/ 46 w 207"/>
                <a:gd name="T69" fmla="*/ 82 h 402"/>
                <a:gd name="T70" fmla="*/ 46 w 207"/>
                <a:gd name="T71" fmla="*/ 374 h 402"/>
                <a:gd name="T72" fmla="*/ 47 w 207"/>
                <a:gd name="T73" fmla="*/ 385 h 402"/>
                <a:gd name="T74" fmla="*/ 51 w 207"/>
                <a:gd name="T75" fmla="*/ 394 h 402"/>
                <a:gd name="T76" fmla="*/ 55 w 207"/>
                <a:gd name="T77" fmla="*/ 397 h 402"/>
                <a:gd name="T78" fmla="*/ 63 w 207"/>
                <a:gd name="T79" fmla="*/ 400 h 402"/>
                <a:gd name="T80" fmla="*/ 73 w 207"/>
                <a:gd name="T81" fmla="*/ 402 h 402"/>
                <a:gd name="T82" fmla="*/ 99 w 207"/>
                <a:gd name="T83" fmla="*/ 194 h 402"/>
                <a:gd name="T84" fmla="*/ 109 w 207"/>
                <a:gd name="T85" fmla="*/ 401 h 4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7" h="402">
                  <a:moveTo>
                    <a:pt x="109" y="401"/>
                  </a:moveTo>
                  <a:lnTo>
                    <a:pt x="135" y="402"/>
                  </a:lnTo>
                  <a:lnTo>
                    <a:pt x="142" y="401"/>
                  </a:lnTo>
                  <a:lnTo>
                    <a:pt x="145" y="400"/>
                  </a:lnTo>
                  <a:lnTo>
                    <a:pt x="148" y="400"/>
                  </a:lnTo>
                  <a:lnTo>
                    <a:pt x="152" y="397"/>
                  </a:lnTo>
                  <a:lnTo>
                    <a:pt x="156" y="394"/>
                  </a:lnTo>
                  <a:lnTo>
                    <a:pt x="158" y="390"/>
                  </a:lnTo>
                  <a:lnTo>
                    <a:pt x="159" y="388"/>
                  </a:lnTo>
                  <a:lnTo>
                    <a:pt x="160" y="385"/>
                  </a:lnTo>
                  <a:lnTo>
                    <a:pt x="160" y="383"/>
                  </a:lnTo>
                  <a:lnTo>
                    <a:pt x="161" y="380"/>
                  </a:lnTo>
                  <a:lnTo>
                    <a:pt x="161" y="374"/>
                  </a:lnTo>
                  <a:lnTo>
                    <a:pt x="161" y="220"/>
                  </a:lnTo>
                  <a:lnTo>
                    <a:pt x="161" y="82"/>
                  </a:lnTo>
                  <a:lnTo>
                    <a:pt x="171" y="82"/>
                  </a:lnTo>
                  <a:lnTo>
                    <a:pt x="171" y="220"/>
                  </a:lnTo>
                  <a:lnTo>
                    <a:pt x="177" y="220"/>
                  </a:lnTo>
                  <a:lnTo>
                    <a:pt x="187" y="220"/>
                  </a:lnTo>
                  <a:lnTo>
                    <a:pt x="192" y="220"/>
                  </a:lnTo>
                  <a:lnTo>
                    <a:pt x="196" y="219"/>
                  </a:lnTo>
                  <a:lnTo>
                    <a:pt x="199" y="218"/>
                  </a:lnTo>
                  <a:lnTo>
                    <a:pt x="201" y="217"/>
                  </a:lnTo>
                  <a:lnTo>
                    <a:pt x="202" y="215"/>
                  </a:lnTo>
                  <a:lnTo>
                    <a:pt x="204" y="213"/>
                  </a:lnTo>
                  <a:lnTo>
                    <a:pt x="205" y="209"/>
                  </a:lnTo>
                  <a:lnTo>
                    <a:pt x="206" y="207"/>
                  </a:lnTo>
                  <a:lnTo>
                    <a:pt x="206" y="204"/>
                  </a:lnTo>
                  <a:lnTo>
                    <a:pt x="207" y="199"/>
                  </a:lnTo>
                  <a:lnTo>
                    <a:pt x="207" y="36"/>
                  </a:lnTo>
                  <a:lnTo>
                    <a:pt x="206" y="32"/>
                  </a:lnTo>
                  <a:lnTo>
                    <a:pt x="206" y="28"/>
                  </a:lnTo>
                  <a:lnTo>
                    <a:pt x="204" y="24"/>
                  </a:lnTo>
                  <a:lnTo>
                    <a:pt x="203" y="21"/>
                  </a:lnTo>
                  <a:lnTo>
                    <a:pt x="201" y="18"/>
                  </a:lnTo>
                  <a:lnTo>
                    <a:pt x="199" y="15"/>
                  </a:lnTo>
                  <a:lnTo>
                    <a:pt x="195" y="10"/>
                  </a:lnTo>
                  <a:lnTo>
                    <a:pt x="192" y="7"/>
                  </a:lnTo>
                  <a:lnTo>
                    <a:pt x="189" y="6"/>
                  </a:lnTo>
                  <a:lnTo>
                    <a:pt x="186" y="4"/>
                  </a:lnTo>
                  <a:lnTo>
                    <a:pt x="183" y="3"/>
                  </a:lnTo>
                  <a:lnTo>
                    <a:pt x="180" y="1"/>
                  </a:lnTo>
                  <a:lnTo>
                    <a:pt x="176" y="1"/>
                  </a:lnTo>
                  <a:lnTo>
                    <a:pt x="169" y="0"/>
                  </a:lnTo>
                  <a:lnTo>
                    <a:pt x="37" y="0"/>
                  </a:lnTo>
                  <a:lnTo>
                    <a:pt x="30" y="1"/>
                  </a:lnTo>
                  <a:lnTo>
                    <a:pt x="24" y="3"/>
                  </a:lnTo>
                  <a:lnTo>
                    <a:pt x="21" y="4"/>
                  </a:lnTo>
                  <a:lnTo>
                    <a:pt x="18" y="6"/>
                  </a:lnTo>
                  <a:lnTo>
                    <a:pt x="12" y="10"/>
                  </a:lnTo>
                  <a:lnTo>
                    <a:pt x="10" y="12"/>
                  </a:lnTo>
                  <a:lnTo>
                    <a:pt x="7" y="15"/>
                  </a:lnTo>
                  <a:lnTo>
                    <a:pt x="4" y="21"/>
                  </a:lnTo>
                  <a:lnTo>
                    <a:pt x="2" y="24"/>
                  </a:lnTo>
                  <a:lnTo>
                    <a:pt x="1" y="28"/>
                  </a:lnTo>
                  <a:lnTo>
                    <a:pt x="0" y="32"/>
                  </a:lnTo>
                  <a:lnTo>
                    <a:pt x="0" y="36"/>
                  </a:lnTo>
                  <a:lnTo>
                    <a:pt x="0" y="199"/>
                  </a:lnTo>
                  <a:lnTo>
                    <a:pt x="0" y="204"/>
                  </a:lnTo>
                  <a:lnTo>
                    <a:pt x="1" y="209"/>
                  </a:lnTo>
                  <a:lnTo>
                    <a:pt x="3" y="213"/>
                  </a:lnTo>
                  <a:lnTo>
                    <a:pt x="5" y="215"/>
                  </a:lnTo>
                  <a:lnTo>
                    <a:pt x="7" y="218"/>
                  </a:lnTo>
                  <a:lnTo>
                    <a:pt x="11" y="219"/>
                  </a:lnTo>
                  <a:lnTo>
                    <a:pt x="15" y="220"/>
                  </a:lnTo>
                  <a:lnTo>
                    <a:pt x="20" y="220"/>
                  </a:lnTo>
                  <a:lnTo>
                    <a:pt x="29" y="220"/>
                  </a:lnTo>
                  <a:lnTo>
                    <a:pt x="36" y="220"/>
                  </a:lnTo>
                  <a:lnTo>
                    <a:pt x="36" y="82"/>
                  </a:lnTo>
                  <a:lnTo>
                    <a:pt x="46" y="82"/>
                  </a:lnTo>
                  <a:lnTo>
                    <a:pt x="46" y="220"/>
                  </a:lnTo>
                  <a:lnTo>
                    <a:pt x="46" y="374"/>
                  </a:lnTo>
                  <a:lnTo>
                    <a:pt x="46" y="380"/>
                  </a:lnTo>
                  <a:lnTo>
                    <a:pt x="47" y="385"/>
                  </a:lnTo>
                  <a:lnTo>
                    <a:pt x="49" y="390"/>
                  </a:lnTo>
                  <a:lnTo>
                    <a:pt x="51" y="394"/>
                  </a:lnTo>
                  <a:lnTo>
                    <a:pt x="53" y="396"/>
                  </a:lnTo>
                  <a:lnTo>
                    <a:pt x="55" y="397"/>
                  </a:lnTo>
                  <a:lnTo>
                    <a:pt x="60" y="400"/>
                  </a:lnTo>
                  <a:lnTo>
                    <a:pt x="63" y="400"/>
                  </a:lnTo>
                  <a:lnTo>
                    <a:pt x="66" y="401"/>
                  </a:lnTo>
                  <a:lnTo>
                    <a:pt x="73" y="402"/>
                  </a:lnTo>
                  <a:lnTo>
                    <a:pt x="99" y="401"/>
                  </a:lnTo>
                  <a:lnTo>
                    <a:pt x="99" y="194"/>
                  </a:lnTo>
                  <a:lnTo>
                    <a:pt x="109" y="194"/>
                  </a:lnTo>
                  <a:lnTo>
                    <a:pt x="109" y="401"/>
                  </a:lnTo>
                  <a:close/>
                </a:path>
              </a:pathLst>
            </a:custGeom>
            <a:solidFill>
              <a:schemeClr val="bg1">
                <a:lumMod val="85000"/>
              </a:schemeClr>
            </a:solidFill>
            <a:ln>
              <a:noFill/>
            </a:ln>
            <a:extLst/>
          </p:spPr>
          <p:txBody>
            <a:bodyPr/>
            <a:lstStyle/>
            <a:p>
              <a:endParaRPr lang="en-US" dirty="0">
                <a:latin typeface="Calibri" pitchFamily="34" charset="0"/>
              </a:endParaRPr>
            </a:p>
          </p:txBody>
        </p:sp>
        <p:sp>
          <p:nvSpPr>
            <p:cNvPr id="124" name="Freeform 140"/>
            <p:cNvSpPr>
              <a:spLocks/>
            </p:cNvSpPr>
            <p:nvPr/>
          </p:nvSpPr>
          <p:spPr bwMode="auto">
            <a:xfrm>
              <a:off x="1928478" y="4520049"/>
              <a:ext cx="627397" cy="394851"/>
            </a:xfrm>
            <a:custGeom>
              <a:avLst/>
              <a:gdLst>
                <a:gd name="T0" fmla="*/ 83 w 478"/>
                <a:gd name="T1" fmla="*/ 48 h 257"/>
                <a:gd name="T2" fmla="*/ 35 w 478"/>
                <a:gd name="T3" fmla="*/ 257 h 257"/>
                <a:gd name="T4" fmla="*/ 0 w 478"/>
                <a:gd name="T5" fmla="*/ 257 h 257"/>
                <a:gd name="T6" fmla="*/ 48 w 478"/>
                <a:gd name="T7" fmla="*/ 48 h 257"/>
                <a:gd name="T8" fmla="*/ 0 w 478"/>
                <a:gd name="T9" fmla="*/ 48 h 257"/>
                <a:gd name="T10" fmla="*/ 0 w 478"/>
                <a:gd name="T11" fmla="*/ 0 h 257"/>
                <a:gd name="T12" fmla="*/ 478 w 478"/>
                <a:gd name="T13" fmla="*/ 0 h 257"/>
                <a:gd name="T14" fmla="*/ 478 w 478"/>
                <a:gd name="T15" fmla="*/ 48 h 257"/>
                <a:gd name="T16" fmla="*/ 430 w 478"/>
                <a:gd name="T17" fmla="*/ 48 h 257"/>
                <a:gd name="T18" fmla="*/ 478 w 478"/>
                <a:gd name="T19" fmla="*/ 257 h 257"/>
                <a:gd name="T20" fmla="*/ 444 w 478"/>
                <a:gd name="T21" fmla="*/ 257 h 257"/>
                <a:gd name="T22" fmla="*/ 396 w 478"/>
                <a:gd name="T23" fmla="*/ 48 h 257"/>
                <a:gd name="T24" fmla="*/ 83 w 478"/>
                <a:gd name="T25" fmla="*/ 48 h 2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8" h="257">
                  <a:moveTo>
                    <a:pt x="83" y="48"/>
                  </a:moveTo>
                  <a:lnTo>
                    <a:pt x="35" y="257"/>
                  </a:lnTo>
                  <a:lnTo>
                    <a:pt x="0" y="257"/>
                  </a:lnTo>
                  <a:lnTo>
                    <a:pt x="48" y="48"/>
                  </a:lnTo>
                  <a:lnTo>
                    <a:pt x="0" y="48"/>
                  </a:lnTo>
                  <a:lnTo>
                    <a:pt x="0" y="0"/>
                  </a:lnTo>
                  <a:lnTo>
                    <a:pt x="478" y="0"/>
                  </a:lnTo>
                  <a:lnTo>
                    <a:pt x="478" y="48"/>
                  </a:lnTo>
                  <a:lnTo>
                    <a:pt x="430" y="48"/>
                  </a:lnTo>
                  <a:lnTo>
                    <a:pt x="478" y="257"/>
                  </a:lnTo>
                  <a:lnTo>
                    <a:pt x="444" y="257"/>
                  </a:lnTo>
                  <a:lnTo>
                    <a:pt x="396" y="48"/>
                  </a:lnTo>
                  <a:lnTo>
                    <a:pt x="83" y="48"/>
                  </a:lnTo>
                  <a:close/>
                </a:path>
              </a:pathLst>
            </a:custGeom>
            <a:solidFill>
              <a:schemeClr val="accent5">
                <a:lumMod val="60000"/>
                <a:lumOff val="40000"/>
              </a:schemeClr>
            </a:solidFill>
            <a:ln>
              <a:noFill/>
            </a:ln>
            <a:extLst/>
          </p:spPr>
          <p:txBody>
            <a:bodyPr/>
            <a:lstStyle/>
            <a:p>
              <a:endParaRPr lang="en-US" dirty="0">
                <a:latin typeface="Calibri" pitchFamily="34" charset="0"/>
              </a:endParaRPr>
            </a:p>
          </p:txBody>
        </p:sp>
        <p:sp>
          <p:nvSpPr>
            <p:cNvPr id="125" name="Freeform 141"/>
            <p:cNvSpPr>
              <a:spLocks/>
            </p:cNvSpPr>
            <p:nvPr/>
          </p:nvSpPr>
          <p:spPr bwMode="auto">
            <a:xfrm>
              <a:off x="2180931" y="4294200"/>
              <a:ext cx="348821" cy="620700"/>
            </a:xfrm>
            <a:custGeom>
              <a:avLst/>
              <a:gdLst>
                <a:gd name="T0" fmla="*/ 149 w 227"/>
                <a:gd name="T1" fmla="*/ 71 h 404"/>
                <a:gd name="T2" fmla="*/ 100 w 227"/>
                <a:gd name="T3" fmla="*/ 117 h 404"/>
                <a:gd name="T4" fmla="*/ 94 w 227"/>
                <a:gd name="T5" fmla="*/ 119 h 404"/>
                <a:gd name="T6" fmla="*/ 13 w 227"/>
                <a:gd name="T7" fmla="*/ 119 h 404"/>
                <a:gd name="T8" fmla="*/ 6 w 227"/>
                <a:gd name="T9" fmla="*/ 116 h 404"/>
                <a:gd name="T10" fmla="*/ 2 w 227"/>
                <a:gd name="T11" fmla="*/ 111 h 404"/>
                <a:gd name="T12" fmla="*/ 0 w 227"/>
                <a:gd name="T13" fmla="*/ 105 h 404"/>
                <a:gd name="T14" fmla="*/ 0 w 227"/>
                <a:gd name="T15" fmla="*/ 99 h 404"/>
                <a:gd name="T16" fmla="*/ 2 w 227"/>
                <a:gd name="T17" fmla="*/ 93 h 404"/>
                <a:gd name="T18" fmla="*/ 6 w 227"/>
                <a:gd name="T19" fmla="*/ 88 h 404"/>
                <a:gd name="T20" fmla="*/ 13 w 227"/>
                <a:gd name="T21" fmla="*/ 86 h 404"/>
                <a:gd name="T22" fmla="*/ 87 w 227"/>
                <a:gd name="T23" fmla="*/ 85 h 404"/>
                <a:gd name="T24" fmla="*/ 152 w 227"/>
                <a:gd name="T25" fmla="*/ 17 h 404"/>
                <a:gd name="T26" fmla="*/ 159 w 227"/>
                <a:gd name="T27" fmla="*/ 9 h 404"/>
                <a:gd name="T28" fmla="*/ 169 w 227"/>
                <a:gd name="T29" fmla="*/ 3 h 404"/>
                <a:gd name="T30" fmla="*/ 182 w 227"/>
                <a:gd name="T31" fmla="*/ 0 h 404"/>
                <a:gd name="T32" fmla="*/ 196 w 227"/>
                <a:gd name="T33" fmla="*/ 0 h 404"/>
                <a:gd name="T34" fmla="*/ 210 w 227"/>
                <a:gd name="T35" fmla="*/ 5 h 404"/>
                <a:gd name="T36" fmla="*/ 221 w 227"/>
                <a:gd name="T37" fmla="*/ 12 h 404"/>
                <a:gd name="T38" fmla="*/ 224 w 227"/>
                <a:gd name="T39" fmla="*/ 17 h 404"/>
                <a:gd name="T40" fmla="*/ 227 w 227"/>
                <a:gd name="T41" fmla="*/ 25 h 404"/>
                <a:gd name="T42" fmla="*/ 227 w 227"/>
                <a:gd name="T43" fmla="*/ 29 h 404"/>
                <a:gd name="T44" fmla="*/ 227 w 227"/>
                <a:gd name="T45" fmla="*/ 199 h 404"/>
                <a:gd name="T46" fmla="*/ 224 w 227"/>
                <a:gd name="T47" fmla="*/ 209 h 404"/>
                <a:gd name="T48" fmla="*/ 218 w 227"/>
                <a:gd name="T49" fmla="*/ 216 h 404"/>
                <a:gd name="T50" fmla="*/ 210 w 227"/>
                <a:gd name="T51" fmla="*/ 220 h 404"/>
                <a:gd name="T52" fmla="*/ 206 w 227"/>
                <a:gd name="T53" fmla="*/ 376 h 404"/>
                <a:gd name="T54" fmla="*/ 204 w 227"/>
                <a:gd name="T55" fmla="*/ 388 h 404"/>
                <a:gd name="T56" fmla="*/ 199 w 227"/>
                <a:gd name="T57" fmla="*/ 395 h 404"/>
                <a:gd name="T58" fmla="*/ 195 w 227"/>
                <a:gd name="T59" fmla="*/ 399 h 404"/>
                <a:gd name="T60" fmla="*/ 188 w 227"/>
                <a:gd name="T61" fmla="*/ 402 h 404"/>
                <a:gd name="T62" fmla="*/ 178 w 227"/>
                <a:gd name="T63" fmla="*/ 404 h 404"/>
                <a:gd name="T64" fmla="*/ 167 w 227"/>
                <a:gd name="T65" fmla="*/ 402 h 404"/>
                <a:gd name="T66" fmla="*/ 163 w 227"/>
                <a:gd name="T67" fmla="*/ 400 h 404"/>
                <a:gd name="T68" fmla="*/ 155 w 227"/>
                <a:gd name="T69" fmla="*/ 393 h 404"/>
                <a:gd name="T70" fmla="*/ 152 w 227"/>
                <a:gd name="T71" fmla="*/ 388 h 404"/>
                <a:gd name="T72" fmla="*/ 150 w 227"/>
                <a:gd name="T73" fmla="*/ 382 h 404"/>
                <a:gd name="T74" fmla="*/ 149 w 227"/>
                <a:gd name="T75" fmla="*/ 376 h 4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27" h="404">
                  <a:moveTo>
                    <a:pt x="149" y="376"/>
                  </a:moveTo>
                  <a:lnTo>
                    <a:pt x="149" y="71"/>
                  </a:lnTo>
                  <a:lnTo>
                    <a:pt x="106" y="114"/>
                  </a:lnTo>
                  <a:lnTo>
                    <a:pt x="100" y="117"/>
                  </a:lnTo>
                  <a:lnTo>
                    <a:pt x="96" y="119"/>
                  </a:lnTo>
                  <a:lnTo>
                    <a:pt x="94" y="119"/>
                  </a:lnTo>
                  <a:lnTo>
                    <a:pt x="17" y="119"/>
                  </a:lnTo>
                  <a:lnTo>
                    <a:pt x="13" y="119"/>
                  </a:lnTo>
                  <a:lnTo>
                    <a:pt x="9" y="118"/>
                  </a:lnTo>
                  <a:lnTo>
                    <a:pt x="6" y="116"/>
                  </a:lnTo>
                  <a:lnTo>
                    <a:pt x="4" y="114"/>
                  </a:lnTo>
                  <a:lnTo>
                    <a:pt x="2" y="111"/>
                  </a:lnTo>
                  <a:lnTo>
                    <a:pt x="1" y="108"/>
                  </a:lnTo>
                  <a:lnTo>
                    <a:pt x="0" y="105"/>
                  </a:lnTo>
                  <a:lnTo>
                    <a:pt x="0" y="102"/>
                  </a:lnTo>
                  <a:lnTo>
                    <a:pt x="0" y="99"/>
                  </a:lnTo>
                  <a:lnTo>
                    <a:pt x="1" y="96"/>
                  </a:lnTo>
                  <a:lnTo>
                    <a:pt x="2" y="93"/>
                  </a:lnTo>
                  <a:lnTo>
                    <a:pt x="4" y="90"/>
                  </a:lnTo>
                  <a:lnTo>
                    <a:pt x="6" y="88"/>
                  </a:lnTo>
                  <a:lnTo>
                    <a:pt x="9" y="87"/>
                  </a:lnTo>
                  <a:lnTo>
                    <a:pt x="13" y="86"/>
                  </a:lnTo>
                  <a:lnTo>
                    <a:pt x="17" y="85"/>
                  </a:lnTo>
                  <a:lnTo>
                    <a:pt x="87" y="85"/>
                  </a:lnTo>
                  <a:lnTo>
                    <a:pt x="150" y="22"/>
                  </a:lnTo>
                  <a:lnTo>
                    <a:pt x="152" y="17"/>
                  </a:lnTo>
                  <a:lnTo>
                    <a:pt x="155" y="13"/>
                  </a:lnTo>
                  <a:lnTo>
                    <a:pt x="159" y="9"/>
                  </a:lnTo>
                  <a:lnTo>
                    <a:pt x="164" y="6"/>
                  </a:lnTo>
                  <a:lnTo>
                    <a:pt x="169" y="3"/>
                  </a:lnTo>
                  <a:lnTo>
                    <a:pt x="175" y="1"/>
                  </a:lnTo>
                  <a:lnTo>
                    <a:pt x="182" y="0"/>
                  </a:lnTo>
                  <a:lnTo>
                    <a:pt x="188" y="0"/>
                  </a:lnTo>
                  <a:lnTo>
                    <a:pt x="196" y="0"/>
                  </a:lnTo>
                  <a:lnTo>
                    <a:pt x="204" y="2"/>
                  </a:lnTo>
                  <a:lnTo>
                    <a:pt x="210" y="5"/>
                  </a:lnTo>
                  <a:lnTo>
                    <a:pt x="216" y="8"/>
                  </a:lnTo>
                  <a:lnTo>
                    <a:pt x="221" y="12"/>
                  </a:lnTo>
                  <a:lnTo>
                    <a:pt x="223" y="15"/>
                  </a:lnTo>
                  <a:lnTo>
                    <a:pt x="224" y="17"/>
                  </a:lnTo>
                  <a:lnTo>
                    <a:pt x="227" y="22"/>
                  </a:lnTo>
                  <a:lnTo>
                    <a:pt x="227" y="25"/>
                  </a:lnTo>
                  <a:lnTo>
                    <a:pt x="227" y="28"/>
                  </a:lnTo>
                  <a:lnTo>
                    <a:pt x="227" y="29"/>
                  </a:lnTo>
                  <a:lnTo>
                    <a:pt x="227" y="194"/>
                  </a:lnTo>
                  <a:lnTo>
                    <a:pt x="227" y="199"/>
                  </a:lnTo>
                  <a:lnTo>
                    <a:pt x="226" y="204"/>
                  </a:lnTo>
                  <a:lnTo>
                    <a:pt x="224" y="209"/>
                  </a:lnTo>
                  <a:lnTo>
                    <a:pt x="221" y="213"/>
                  </a:lnTo>
                  <a:lnTo>
                    <a:pt x="218" y="216"/>
                  </a:lnTo>
                  <a:lnTo>
                    <a:pt x="214" y="218"/>
                  </a:lnTo>
                  <a:lnTo>
                    <a:pt x="210" y="220"/>
                  </a:lnTo>
                  <a:lnTo>
                    <a:pt x="206" y="221"/>
                  </a:lnTo>
                  <a:lnTo>
                    <a:pt x="206" y="376"/>
                  </a:lnTo>
                  <a:lnTo>
                    <a:pt x="206" y="382"/>
                  </a:lnTo>
                  <a:lnTo>
                    <a:pt x="204" y="388"/>
                  </a:lnTo>
                  <a:lnTo>
                    <a:pt x="201" y="393"/>
                  </a:lnTo>
                  <a:lnTo>
                    <a:pt x="199" y="395"/>
                  </a:lnTo>
                  <a:lnTo>
                    <a:pt x="197" y="397"/>
                  </a:lnTo>
                  <a:lnTo>
                    <a:pt x="195" y="399"/>
                  </a:lnTo>
                  <a:lnTo>
                    <a:pt x="193" y="400"/>
                  </a:lnTo>
                  <a:lnTo>
                    <a:pt x="188" y="402"/>
                  </a:lnTo>
                  <a:lnTo>
                    <a:pt x="183" y="404"/>
                  </a:lnTo>
                  <a:lnTo>
                    <a:pt x="178" y="404"/>
                  </a:lnTo>
                  <a:lnTo>
                    <a:pt x="173" y="404"/>
                  </a:lnTo>
                  <a:lnTo>
                    <a:pt x="167" y="402"/>
                  </a:lnTo>
                  <a:lnTo>
                    <a:pt x="165" y="401"/>
                  </a:lnTo>
                  <a:lnTo>
                    <a:pt x="163" y="400"/>
                  </a:lnTo>
                  <a:lnTo>
                    <a:pt x="158" y="397"/>
                  </a:lnTo>
                  <a:lnTo>
                    <a:pt x="155" y="393"/>
                  </a:lnTo>
                  <a:lnTo>
                    <a:pt x="153" y="391"/>
                  </a:lnTo>
                  <a:lnTo>
                    <a:pt x="152" y="388"/>
                  </a:lnTo>
                  <a:lnTo>
                    <a:pt x="151" y="385"/>
                  </a:lnTo>
                  <a:lnTo>
                    <a:pt x="150" y="382"/>
                  </a:lnTo>
                  <a:lnTo>
                    <a:pt x="150" y="379"/>
                  </a:lnTo>
                  <a:lnTo>
                    <a:pt x="149" y="376"/>
                  </a:lnTo>
                  <a:close/>
                </a:path>
              </a:pathLst>
            </a:custGeom>
            <a:solidFill>
              <a:schemeClr val="bg1">
                <a:lumMod val="75000"/>
              </a:schemeClr>
            </a:solidFill>
            <a:ln>
              <a:noFill/>
            </a:ln>
            <a:extLst/>
          </p:spPr>
          <p:txBody>
            <a:bodyPr/>
            <a:lstStyle/>
            <a:p>
              <a:endParaRPr lang="en-US" dirty="0">
                <a:latin typeface="Calibri" pitchFamily="34" charset="0"/>
              </a:endParaRPr>
            </a:p>
          </p:txBody>
        </p:sp>
        <p:sp>
          <p:nvSpPr>
            <p:cNvPr id="126" name="Oval 142"/>
            <p:cNvSpPr>
              <a:spLocks noChangeArrowheads="1"/>
            </p:cNvSpPr>
            <p:nvPr/>
          </p:nvSpPr>
          <p:spPr bwMode="auto">
            <a:xfrm>
              <a:off x="2406819" y="4137489"/>
              <a:ext cx="132152" cy="132129"/>
            </a:xfrm>
            <a:prstGeom prst="ellipse">
              <a:avLst/>
            </a:prstGeom>
            <a:solidFill>
              <a:schemeClr val="tx1">
                <a:lumMod val="60000"/>
                <a:lumOff val="40000"/>
              </a:schemeClr>
            </a:solidFill>
            <a:ln>
              <a:noFill/>
            </a:ln>
            <a:extLst/>
          </p:spPr>
          <p:txBody>
            <a:bodyPr/>
            <a:lstStyle/>
            <a:p>
              <a:endParaRPr lang="en-US" dirty="0">
                <a:latin typeface="Calibri" pitchFamily="34" charset="0"/>
              </a:endParaRPr>
            </a:p>
          </p:txBody>
        </p:sp>
      </p:grpSp>
      <p:pic>
        <p:nvPicPr>
          <p:cNvPr id="127" name="Picture 27" descr="ArktisPRO iPad Air 2 Hülle X-TPU Schutzhülle - Schwarz"/>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6161068" y="4745335"/>
            <a:ext cx="443401" cy="640752"/>
          </a:xfrm>
          <a:prstGeom prst="rect">
            <a:avLst/>
          </a:prstGeom>
          <a:noFill/>
        </p:spPr>
      </p:pic>
      <p:sp>
        <p:nvSpPr>
          <p:cNvPr id="128" name="Textfeld 127"/>
          <p:cNvSpPr txBox="1"/>
          <p:nvPr/>
        </p:nvSpPr>
        <p:spPr>
          <a:xfrm>
            <a:off x="6397983" y="3263950"/>
            <a:ext cx="769762" cy="400110"/>
          </a:xfrm>
          <a:prstGeom prst="rect">
            <a:avLst/>
          </a:prstGeom>
          <a:noFill/>
        </p:spPr>
        <p:txBody>
          <a:bodyPr wrap="none" rtlCol="0">
            <a:spAutoFit/>
          </a:bodyPr>
          <a:lstStyle/>
          <a:p>
            <a:pPr algn="ctr"/>
            <a:endParaRPr lang="en-US" sz="1200" i="1" dirty="0" smtClean="0">
              <a:solidFill>
                <a:schemeClr val="bg2"/>
              </a:solidFill>
              <a:latin typeface="Calibri" pitchFamily="34" charset="0"/>
            </a:endParaRPr>
          </a:p>
          <a:p>
            <a:pPr algn="ctr"/>
            <a:r>
              <a:rPr lang="en-US" sz="800" i="1" dirty="0" smtClean="0">
                <a:solidFill>
                  <a:schemeClr val="bg2"/>
                </a:solidFill>
                <a:latin typeface="Calibri" pitchFamily="34" charset="0"/>
              </a:rPr>
              <a:t>Mobil-</a:t>
            </a:r>
            <a:r>
              <a:rPr lang="en-US" sz="800" i="1" dirty="0" err="1" smtClean="0">
                <a:solidFill>
                  <a:schemeClr val="bg2"/>
                </a:solidFill>
                <a:latin typeface="Calibri" pitchFamily="34" charset="0"/>
              </a:rPr>
              <a:t>Telefon</a:t>
            </a:r>
            <a:endParaRPr lang="en-US" sz="1200" i="1" dirty="0">
              <a:solidFill>
                <a:schemeClr val="bg2"/>
              </a:solidFill>
              <a:latin typeface="Calibri" pitchFamily="34" charset="0"/>
            </a:endParaRPr>
          </a:p>
        </p:txBody>
      </p:sp>
      <p:sp>
        <p:nvSpPr>
          <p:cNvPr id="129" name="Textfeld 128"/>
          <p:cNvSpPr txBox="1"/>
          <p:nvPr/>
        </p:nvSpPr>
        <p:spPr>
          <a:xfrm>
            <a:off x="6589534" y="5154046"/>
            <a:ext cx="383438" cy="215444"/>
          </a:xfrm>
          <a:prstGeom prst="rect">
            <a:avLst/>
          </a:prstGeom>
          <a:noFill/>
        </p:spPr>
        <p:txBody>
          <a:bodyPr wrap="none" rtlCol="0">
            <a:spAutoFit/>
          </a:bodyPr>
          <a:lstStyle/>
          <a:p>
            <a:pPr algn="ctr"/>
            <a:r>
              <a:rPr lang="en-US" sz="800" i="1" dirty="0" err="1" smtClean="0">
                <a:solidFill>
                  <a:schemeClr val="bg2"/>
                </a:solidFill>
                <a:latin typeface="Calibri" pitchFamily="34" charset="0"/>
              </a:rPr>
              <a:t>iPAD</a:t>
            </a:r>
            <a:endParaRPr lang="en-US" sz="800" i="1" dirty="0" smtClean="0">
              <a:solidFill>
                <a:schemeClr val="bg2"/>
              </a:solidFill>
              <a:latin typeface="Calibri" pitchFamily="34" charset="0"/>
            </a:endParaRPr>
          </a:p>
        </p:txBody>
      </p:sp>
      <p:sp>
        <p:nvSpPr>
          <p:cNvPr id="130" name="Wolke 129"/>
          <p:cNvSpPr/>
          <p:nvPr/>
        </p:nvSpPr>
        <p:spPr>
          <a:xfrm>
            <a:off x="821179" y="3830944"/>
            <a:ext cx="985851" cy="653143"/>
          </a:xfrm>
          <a:prstGeom prst="cloud">
            <a:avLst/>
          </a:prstGeom>
          <a:solidFill>
            <a:schemeClr val="bg1">
              <a:lumMod val="85000"/>
            </a:schemeClr>
          </a:solidFill>
          <a:ln>
            <a:noFill/>
          </a:ln>
          <a:scene3d>
            <a:camera prst="orthographicFront">
              <a:rot lat="741865" lon="19159684" rev="21047262"/>
            </a:camera>
            <a:lightRig rig="threePt" dir="t"/>
          </a:scene3d>
          <a:sp3d extrusionH="76200"/>
        </p:spPr>
        <p:txBody>
          <a:bodyPr anchor="ctr"/>
          <a:lstStyle/>
          <a:p>
            <a:pPr algn="ctr" defTabSz="914400">
              <a:defRPr/>
            </a:pPr>
            <a:endParaRPr lang="en-US" kern="0" dirty="0" smtClean="0">
              <a:solidFill>
                <a:sysClr val="windowText" lastClr="000000"/>
              </a:solidFill>
              <a:latin typeface="Calibri" pitchFamily="34" charset="0"/>
            </a:endParaRPr>
          </a:p>
        </p:txBody>
      </p:sp>
      <p:pic>
        <p:nvPicPr>
          <p:cNvPr id="134" name="Picture 12" descr="SAP 2011 log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871" y="4376744"/>
            <a:ext cx="562079" cy="286528"/>
          </a:xfrm>
          <a:prstGeom prst="rect">
            <a:avLst/>
          </a:prstGeom>
          <a:noFill/>
          <a:extLst>
            <a:ext uri="{909E8E84-426E-40DD-AFC4-6F175D3DCCD1}">
              <a14:hiddenFill xmlns:a14="http://schemas.microsoft.com/office/drawing/2010/main">
                <a:solidFill>
                  <a:srgbClr val="FFFFFF"/>
                </a:solidFill>
              </a14:hiddenFill>
            </a:ext>
          </a:extLst>
        </p:spPr>
      </p:pic>
      <p:sp>
        <p:nvSpPr>
          <p:cNvPr id="136" name="Textfeld 135"/>
          <p:cNvSpPr txBox="1"/>
          <p:nvPr/>
        </p:nvSpPr>
        <p:spPr>
          <a:xfrm>
            <a:off x="7425505" y="2780493"/>
            <a:ext cx="1339779" cy="338554"/>
          </a:xfrm>
          <a:prstGeom prst="rect">
            <a:avLst/>
          </a:prstGeom>
          <a:solidFill>
            <a:srgbClr val="00B0F0"/>
          </a:solidFill>
        </p:spPr>
        <p:txBody>
          <a:bodyPr wrap="square" rtlCol="0">
            <a:spAutoFit/>
          </a:bodyPr>
          <a:lstStyle/>
          <a:p>
            <a:pPr algn="ctr"/>
            <a:r>
              <a:rPr lang="en-US" sz="1600" i="1" dirty="0" smtClean="0">
                <a:solidFill>
                  <a:schemeClr val="bg1"/>
                </a:solidFill>
                <a:latin typeface="Calibri" pitchFamily="34" charset="0"/>
              </a:rPr>
              <a:t>Consumer</a:t>
            </a:r>
            <a:endParaRPr lang="en-US" sz="1600" i="1" dirty="0">
              <a:solidFill>
                <a:schemeClr val="bg1"/>
              </a:solidFill>
              <a:latin typeface="Calibri" pitchFamily="34" charset="0"/>
            </a:endParaRPr>
          </a:p>
        </p:txBody>
      </p:sp>
      <p:pic>
        <p:nvPicPr>
          <p:cNvPr id="137" name="Picture 2" descr="Datei:Amazon-logo.jpeg">
            <a:hlinkClick r:id="rId5"/>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218713" y="3578414"/>
            <a:ext cx="486075" cy="176962"/>
          </a:xfrm>
          <a:prstGeom prst="rect">
            <a:avLst/>
          </a:prstGeom>
          <a:solidFill>
            <a:schemeClr val="bg1"/>
          </a:solidFill>
        </p:spPr>
      </p:pic>
      <p:sp>
        <p:nvSpPr>
          <p:cNvPr id="138" name="Textfeld 137"/>
          <p:cNvSpPr txBox="1"/>
          <p:nvPr/>
        </p:nvSpPr>
        <p:spPr>
          <a:xfrm>
            <a:off x="588123" y="2780493"/>
            <a:ext cx="1183245" cy="338554"/>
          </a:xfrm>
          <a:prstGeom prst="rect">
            <a:avLst/>
          </a:prstGeom>
          <a:solidFill>
            <a:srgbClr val="00B0F0"/>
          </a:solidFill>
        </p:spPr>
        <p:txBody>
          <a:bodyPr wrap="square" rtlCol="0">
            <a:spAutoFit/>
          </a:bodyPr>
          <a:lstStyle/>
          <a:p>
            <a:pPr algn="ctr"/>
            <a:r>
              <a:rPr lang="en-US" sz="1600" i="1" dirty="0" smtClean="0">
                <a:solidFill>
                  <a:schemeClr val="bg1"/>
                </a:solidFill>
                <a:latin typeface="Calibri" pitchFamily="34" charset="0"/>
              </a:rPr>
              <a:t>IT-Field</a:t>
            </a:r>
            <a:endParaRPr lang="en-US" sz="1600" i="1" dirty="0">
              <a:solidFill>
                <a:schemeClr val="bg1"/>
              </a:solidFill>
              <a:latin typeface="Calibri" pitchFamily="34" charset="0"/>
            </a:endParaRPr>
          </a:p>
        </p:txBody>
      </p:sp>
      <p:pic>
        <p:nvPicPr>
          <p:cNvPr id="139" name="Picture 4" descr="motorola dynaTAC erstes handy"/>
          <p:cNvPicPr>
            <a:picLocks noChangeAspect="1" noChangeArrowheads="1"/>
          </p:cNvPicPr>
          <p:nvPr/>
        </p:nvPicPr>
        <p:blipFill>
          <a:blip r:embed="rId7" cstate="print">
            <a:clrChange>
              <a:clrFrom>
                <a:srgbClr val="FAFAFA"/>
              </a:clrFrom>
              <a:clrTo>
                <a:srgbClr val="FAFAFA">
                  <a:alpha val="0"/>
                </a:srgbClr>
              </a:clrTo>
            </a:clrChange>
          </a:blip>
          <a:srcRect/>
          <a:stretch>
            <a:fillRect/>
          </a:stretch>
        </p:blipFill>
        <p:spPr bwMode="auto">
          <a:xfrm rot="1335393">
            <a:off x="5804051" y="3090139"/>
            <a:ext cx="880324" cy="660243"/>
          </a:xfrm>
          <a:prstGeom prst="rect">
            <a:avLst/>
          </a:prstGeom>
          <a:noFill/>
        </p:spPr>
      </p:pic>
      <p:sp>
        <p:nvSpPr>
          <p:cNvPr id="140" name="Rechteck 139"/>
          <p:cNvSpPr/>
          <p:nvPr/>
        </p:nvSpPr>
        <p:spPr>
          <a:xfrm>
            <a:off x="3586912" y="3429024"/>
            <a:ext cx="1891555" cy="13895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141" name="Rechteck 140"/>
          <p:cNvSpPr/>
          <p:nvPr/>
        </p:nvSpPr>
        <p:spPr>
          <a:xfrm>
            <a:off x="3577947" y="3563496"/>
            <a:ext cx="1891555" cy="13895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142" name="Rechteck 141"/>
          <p:cNvSpPr/>
          <p:nvPr/>
        </p:nvSpPr>
        <p:spPr>
          <a:xfrm>
            <a:off x="627539" y="4356660"/>
            <a:ext cx="1891555" cy="13895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143" name="Rechteck 142"/>
          <p:cNvSpPr/>
          <p:nvPr/>
        </p:nvSpPr>
        <p:spPr>
          <a:xfrm>
            <a:off x="6669741" y="4249079"/>
            <a:ext cx="1891555" cy="138953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144" name="Textfeld 143"/>
          <p:cNvSpPr txBox="1"/>
          <p:nvPr/>
        </p:nvSpPr>
        <p:spPr>
          <a:xfrm>
            <a:off x="2248180" y="3804653"/>
            <a:ext cx="1176669" cy="276999"/>
          </a:xfrm>
          <a:prstGeom prst="rect">
            <a:avLst/>
          </a:prstGeom>
          <a:noFill/>
        </p:spPr>
        <p:txBody>
          <a:bodyPr wrap="none" rtlCol="0">
            <a:spAutoFit/>
          </a:bodyPr>
          <a:lstStyle/>
          <a:p>
            <a:pPr algn="ctr"/>
            <a:r>
              <a:rPr lang="en-US" sz="1200" i="1" dirty="0" smtClean="0">
                <a:solidFill>
                  <a:schemeClr val="bg2"/>
                </a:solidFill>
                <a:latin typeface="Calibri" pitchFamily="34" charset="0"/>
              </a:rPr>
              <a:t>Service provider</a:t>
            </a:r>
            <a:endParaRPr lang="en-US" sz="1200" i="1" dirty="0" smtClean="0">
              <a:solidFill>
                <a:schemeClr val="bg2"/>
              </a:solidFill>
              <a:latin typeface="Calibri" pitchFamily="34" charset="0"/>
            </a:endParaRPr>
          </a:p>
        </p:txBody>
      </p:sp>
      <p:cxnSp>
        <p:nvCxnSpPr>
          <p:cNvPr id="145" name="Gerade Verbindung mit Pfeil 144"/>
          <p:cNvCxnSpPr/>
          <p:nvPr/>
        </p:nvCxnSpPr>
        <p:spPr>
          <a:xfrm flipH="1">
            <a:off x="2099735" y="4158338"/>
            <a:ext cx="1440000" cy="0"/>
          </a:xfrm>
          <a:prstGeom prst="straightConnector1">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6" name="Gerade Verbindung mit Pfeil 145"/>
          <p:cNvCxnSpPr/>
          <p:nvPr/>
        </p:nvCxnSpPr>
        <p:spPr>
          <a:xfrm flipH="1">
            <a:off x="2099735" y="4292657"/>
            <a:ext cx="1440000" cy="0"/>
          </a:xfrm>
          <a:prstGeom prst="straightConnector1">
            <a:avLst/>
          </a:prstGeom>
          <a:ln w="19050">
            <a:solidFill>
              <a:schemeClr val="bg1">
                <a:lumMod val="85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7" name="Gerade Verbindung mit Pfeil 146"/>
          <p:cNvCxnSpPr/>
          <p:nvPr/>
        </p:nvCxnSpPr>
        <p:spPr>
          <a:xfrm flipH="1">
            <a:off x="5663188" y="4150589"/>
            <a:ext cx="1440000" cy="0"/>
          </a:xfrm>
          <a:prstGeom prst="straightConnector1">
            <a:avLst/>
          </a:prstGeom>
          <a:ln w="19050">
            <a:solidFill>
              <a:schemeClr val="tx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8" name="Gerade Verbindung mit Pfeil 147"/>
          <p:cNvCxnSpPr/>
          <p:nvPr/>
        </p:nvCxnSpPr>
        <p:spPr>
          <a:xfrm flipH="1">
            <a:off x="5663188" y="4284908"/>
            <a:ext cx="1440000" cy="0"/>
          </a:xfrm>
          <a:prstGeom prst="straightConnector1">
            <a:avLst/>
          </a:prstGeom>
          <a:ln w="19050">
            <a:solidFill>
              <a:schemeClr val="bg1">
                <a:lumMod val="8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49" name="Picture 2" descr="http://4.bp.blogspot.com/-JOqxgp-ZWe0/U3BtyEQlEiI/AAAAAAAAOfg/Doq6Q2MwIKA/s1600/google-logo-874x28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437" y="3541099"/>
            <a:ext cx="713329" cy="24486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5" descr="http://img2.pc-magazin.de/Apple-Logo-f630x378-ffffff-C-ab16dac4-71486051.jpg"/>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1227749" y="4403582"/>
            <a:ext cx="631459" cy="320477"/>
          </a:xfrm>
          <a:prstGeom prst="rect">
            <a:avLst/>
          </a:prstGeom>
          <a:noFill/>
        </p:spPr>
      </p:pic>
      <p:sp>
        <p:nvSpPr>
          <p:cNvPr id="151" name="Textfeld 150"/>
          <p:cNvSpPr txBox="1"/>
          <p:nvPr/>
        </p:nvSpPr>
        <p:spPr>
          <a:xfrm>
            <a:off x="3167282" y="4995522"/>
            <a:ext cx="718465" cy="338554"/>
          </a:xfrm>
          <a:prstGeom prst="rect">
            <a:avLst/>
          </a:prstGeom>
          <a:noFill/>
        </p:spPr>
        <p:txBody>
          <a:bodyPr wrap="none" rtlCol="0">
            <a:spAutoFit/>
          </a:bodyPr>
          <a:lstStyle/>
          <a:p>
            <a:pPr algn="ctr"/>
            <a:r>
              <a:rPr lang="en-US" sz="800" i="1" dirty="0" smtClean="0">
                <a:solidFill>
                  <a:schemeClr val="bg2"/>
                </a:solidFill>
                <a:latin typeface="Calibri" pitchFamily="34" charset="0"/>
              </a:rPr>
              <a:t>Google Nest,</a:t>
            </a:r>
          </a:p>
          <a:p>
            <a:pPr algn="ctr"/>
            <a:r>
              <a:rPr lang="en-US" sz="800" i="1" dirty="0" smtClean="0">
                <a:solidFill>
                  <a:schemeClr val="bg2"/>
                </a:solidFill>
                <a:latin typeface="Calibri" pitchFamily="34" charset="0"/>
              </a:rPr>
              <a:t>Apple car, …</a:t>
            </a:r>
            <a:endParaRPr lang="en-US" sz="800" i="1" dirty="0" smtClean="0">
              <a:solidFill>
                <a:schemeClr val="bg2"/>
              </a:solidFill>
              <a:latin typeface="Calibri" pitchFamily="34" charset="0"/>
            </a:endParaRPr>
          </a:p>
        </p:txBody>
      </p:sp>
      <p:sp>
        <p:nvSpPr>
          <p:cNvPr id="152" name="Textfeld 151"/>
          <p:cNvSpPr txBox="1"/>
          <p:nvPr/>
        </p:nvSpPr>
        <p:spPr>
          <a:xfrm>
            <a:off x="2413073" y="4357252"/>
            <a:ext cx="884088" cy="276999"/>
          </a:xfrm>
          <a:prstGeom prst="rect">
            <a:avLst/>
          </a:prstGeom>
          <a:noFill/>
        </p:spPr>
        <p:txBody>
          <a:bodyPr wrap="none" rtlCol="0">
            <a:spAutoFit/>
          </a:bodyPr>
          <a:lstStyle/>
          <a:p>
            <a:pPr algn="ctr"/>
            <a:r>
              <a:rPr lang="en-US" sz="1200" i="1" dirty="0" smtClean="0">
                <a:solidFill>
                  <a:schemeClr val="bg2"/>
                </a:solidFill>
                <a:latin typeface="Calibri" pitchFamily="34" charset="0"/>
              </a:rPr>
              <a:t>Competitor</a:t>
            </a:r>
            <a:endParaRPr lang="en-US" sz="1200" i="1" dirty="0" smtClean="0">
              <a:solidFill>
                <a:schemeClr val="bg2"/>
              </a:solidFill>
              <a:latin typeface="Calibri" pitchFamily="34" charset="0"/>
            </a:endParaRPr>
          </a:p>
        </p:txBody>
      </p:sp>
      <p:pic>
        <p:nvPicPr>
          <p:cNvPr id="153" name="Picture 8" descr="google-nest">
            <a:hlinkClick r:id="rId10"/>
          </p:cNvPr>
          <p:cNvPicPr>
            <a:picLocks noChangeAspect="1" noChangeArrowheads="1"/>
          </p:cNvPicPr>
          <p:nvPr/>
        </p:nvPicPr>
        <p:blipFill>
          <a:blip r:embed="rId11" cstate="print"/>
          <a:srcRect l="12516" r="14268"/>
          <a:stretch>
            <a:fillRect/>
          </a:stretch>
        </p:blipFill>
        <p:spPr bwMode="auto">
          <a:xfrm>
            <a:off x="2521529" y="4743583"/>
            <a:ext cx="648393" cy="592216"/>
          </a:xfrm>
          <a:prstGeom prst="rect">
            <a:avLst/>
          </a:prstGeom>
          <a:noFill/>
        </p:spPr>
      </p:pic>
      <p:sp>
        <p:nvSpPr>
          <p:cNvPr id="154" name="Textfeld 153"/>
          <p:cNvSpPr txBox="1"/>
          <p:nvPr/>
        </p:nvSpPr>
        <p:spPr>
          <a:xfrm>
            <a:off x="6016467" y="3804653"/>
            <a:ext cx="716992" cy="276999"/>
          </a:xfrm>
          <a:prstGeom prst="rect">
            <a:avLst/>
          </a:prstGeom>
          <a:noFill/>
        </p:spPr>
        <p:txBody>
          <a:bodyPr wrap="none" rtlCol="0">
            <a:spAutoFit/>
          </a:bodyPr>
          <a:lstStyle/>
          <a:p>
            <a:pPr algn="ctr"/>
            <a:r>
              <a:rPr lang="en-US" sz="1200" i="1" dirty="0" smtClean="0">
                <a:solidFill>
                  <a:schemeClr val="bg2"/>
                </a:solidFill>
                <a:latin typeface="Calibri" pitchFamily="34" charset="0"/>
              </a:rPr>
              <a:t>Follower</a:t>
            </a:r>
            <a:endParaRPr lang="en-US" sz="1200" i="1" dirty="0" smtClean="0">
              <a:solidFill>
                <a:schemeClr val="bg2"/>
              </a:solidFill>
              <a:latin typeface="Calibri" pitchFamily="34" charset="0"/>
            </a:endParaRPr>
          </a:p>
        </p:txBody>
      </p:sp>
      <p:sp>
        <p:nvSpPr>
          <p:cNvPr id="155" name="Textfeld 154"/>
          <p:cNvSpPr txBox="1"/>
          <p:nvPr/>
        </p:nvSpPr>
        <p:spPr>
          <a:xfrm>
            <a:off x="6112081" y="4357252"/>
            <a:ext cx="562976" cy="276999"/>
          </a:xfrm>
          <a:prstGeom prst="rect">
            <a:avLst/>
          </a:prstGeom>
          <a:noFill/>
        </p:spPr>
        <p:txBody>
          <a:bodyPr wrap="none" rtlCol="0">
            <a:spAutoFit/>
          </a:bodyPr>
          <a:lstStyle/>
          <a:p>
            <a:pPr algn="ctr"/>
            <a:r>
              <a:rPr lang="en-US" sz="1200" i="1" dirty="0" smtClean="0">
                <a:solidFill>
                  <a:schemeClr val="bg2"/>
                </a:solidFill>
                <a:latin typeface="Calibri" pitchFamily="34" charset="0"/>
              </a:rPr>
              <a:t>Driver</a:t>
            </a:r>
            <a:endParaRPr lang="en-US" sz="1200" i="1" dirty="0" smtClean="0">
              <a:solidFill>
                <a:schemeClr val="bg2"/>
              </a:solidFill>
              <a:latin typeface="Calibri" pitchFamily="34" charset="0"/>
            </a:endParaRPr>
          </a:p>
        </p:txBody>
      </p:sp>
      <p:pic>
        <p:nvPicPr>
          <p:cNvPr id="156" name="Picture 10" descr="File:Media Markt logo.svg">
            <a:hlinkClick r:id="rId12"/>
          </p:cNvPr>
          <p:cNvPicPr>
            <a:picLocks noChangeAspect="1" noChangeArrowheads="1"/>
          </p:cNvPicPr>
          <p:nvPr/>
        </p:nvPicPr>
        <p:blipFill>
          <a:blip r:embed="rId13" cstate="print"/>
          <a:srcRect/>
          <a:stretch>
            <a:fillRect/>
          </a:stretch>
        </p:blipFill>
        <p:spPr bwMode="auto">
          <a:xfrm>
            <a:off x="8118634" y="4582058"/>
            <a:ext cx="753225" cy="175169"/>
          </a:xfrm>
          <a:prstGeom prst="rect">
            <a:avLst/>
          </a:prstGeom>
          <a:noFill/>
        </p:spPr>
      </p:pic>
    </p:spTree>
    <p:extLst>
      <p:ext uri="{BB962C8B-B14F-4D97-AF65-F5344CB8AC3E}">
        <p14:creationId xmlns:p14="http://schemas.microsoft.com/office/powerpoint/2010/main" val="420491599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el 8"/>
          <p:cNvSpPr txBox="1">
            <a:spLocks/>
          </p:cNvSpPr>
          <p:nvPr/>
        </p:nvSpPr>
        <p:spPr bwMode="auto">
          <a:xfrm>
            <a:off x="296862" y="1123200"/>
            <a:ext cx="8847138" cy="1846639"/>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en-US" sz="2000" b="1" dirty="0" smtClean="0">
                <a:solidFill>
                  <a:prstClr val="white"/>
                </a:solidFill>
                <a:latin typeface="Calibri"/>
              </a:rPr>
              <a:t>The technology is changing</a:t>
            </a:r>
          </a:p>
          <a:p>
            <a:pPr marL="357188" indent="-357188" defTabSz="455613">
              <a:spcAft>
                <a:spcPts val="600"/>
              </a:spcAft>
              <a:buFont typeface="Wingdings 3" pitchFamily="18" charset="2"/>
              <a:buChar char=""/>
              <a:defRPr/>
            </a:pPr>
            <a:r>
              <a:rPr lang="en-US" dirty="0" smtClean="0">
                <a:solidFill>
                  <a:prstClr val="white"/>
                </a:solidFill>
                <a:latin typeface="Calibri"/>
              </a:rPr>
              <a:t>Hierarchical </a:t>
            </a:r>
            <a:r>
              <a:rPr lang="en-US" dirty="0">
                <a:solidFill>
                  <a:prstClr val="white"/>
                </a:solidFill>
                <a:latin typeface="Calibri"/>
              </a:rPr>
              <a:t>levels are </a:t>
            </a:r>
            <a:r>
              <a:rPr lang="en-US" dirty="0" smtClean="0">
                <a:solidFill>
                  <a:prstClr val="white"/>
                </a:solidFill>
                <a:latin typeface="Calibri"/>
              </a:rPr>
              <a:t>opening up with a </a:t>
            </a:r>
            <a:r>
              <a:rPr lang="en-US" dirty="0">
                <a:solidFill>
                  <a:prstClr val="white"/>
                </a:solidFill>
                <a:latin typeface="Calibri"/>
              </a:rPr>
              <a:t>second </a:t>
            </a:r>
            <a:r>
              <a:rPr lang="en-US" dirty="0" smtClean="0">
                <a:solidFill>
                  <a:prstClr val="white"/>
                </a:solidFill>
                <a:latin typeface="Calibri"/>
              </a:rPr>
              <a:t>channel</a:t>
            </a:r>
            <a:endParaRPr lang="en-US" dirty="0">
              <a:solidFill>
                <a:prstClr val="white"/>
              </a:solidFill>
              <a:latin typeface="Calibri"/>
            </a:endParaRPr>
          </a:p>
          <a:p>
            <a:pPr marL="357188" indent="-357188" defTabSz="455613">
              <a:spcAft>
                <a:spcPts val="600"/>
              </a:spcAft>
              <a:buFont typeface="Wingdings 3" pitchFamily="18" charset="2"/>
              <a:buChar char=""/>
              <a:defRPr/>
            </a:pPr>
            <a:r>
              <a:rPr lang="en-US" dirty="0" smtClean="0">
                <a:solidFill>
                  <a:prstClr val="white"/>
                </a:solidFill>
                <a:latin typeface="Calibri"/>
              </a:rPr>
              <a:t>Continuous data logging in all areas of the classic</a:t>
            </a:r>
          </a:p>
          <a:p>
            <a:pPr defTabSz="455613">
              <a:spcAft>
                <a:spcPts val="600"/>
              </a:spcAft>
              <a:defRPr/>
            </a:pPr>
            <a:r>
              <a:rPr lang="en-US" dirty="0" smtClean="0">
                <a:solidFill>
                  <a:prstClr val="white"/>
                </a:solidFill>
                <a:latin typeface="Calibri"/>
              </a:rPr>
              <a:t>       Pyramid of automation</a:t>
            </a:r>
          </a:p>
          <a:p>
            <a:pPr marL="514350" indent="-514350" defTabSz="455613">
              <a:spcAft>
                <a:spcPts val="600"/>
              </a:spcAft>
              <a:defRPr/>
            </a:pPr>
            <a:endParaRPr lang="en-US" sz="2000" b="1" dirty="0" smtClean="0">
              <a:solidFill>
                <a:prstClr val="white"/>
              </a:solidFill>
              <a:latin typeface="Calibri"/>
            </a:endParaRPr>
          </a:p>
        </p:txBody>
      </p:sp>
      <p:grpSp>
        <p:nvGrpSpPr>
          <p:cNvPr id="3" name="Group 28"/>
          <p:cNvGrpSpPr>
            <a:grpSpLocks/>
          </p:cNvGrpSpPr>
          <p:nvPr/>
        </p:nvGrpSpPr>
        <p:grpSpPr bwMode="auto">
          <a:xfrm>
            <a:off x="5146581" y="2650951"/>
            <a:ext cx="2592000" cy="2592000"/>
            <a:chOff x="1274" y="2692"/>
            <a:chExt cx="1106" cy="1113"/>
          </a:xfrm>
        </p:grpSpPr>
        <p:sp>
          <p:nvSpPr>
            <p:cNvPr id="14" name="Arc 29"/>
            <p:cNvSpPr>
              <a:spLocks/>
            </p:cNvSpPr>
            <p:nvPr/>
          </p:nvSpPr>
          <p:spPr bwMode="gray">
            <a:xfrm>
              <a:off x="1823" y="2692"/>
              <a:ext cx="465" cy="557"/>
            </a:xfrm>
            <a:custGeom>
              <a:avLst/>
              <a:gdLst>
                <a:gd name="T0" fmla="*/ 0 w 18040"/>
                <a:gd name="T1" fmla="*/ 0 h 21600"/>
                <a:gd name="T2" fmla="*/ 0 w 18040"/>
                <a:gd name="T3" fmla="*/ 0 h 21600"/>
                <a:gd name="T4" fmla="*/ 0 w 18040"/>
                <a:gd name="T5" fmla="*/ 0 h 21600"/>
                <a:gd name="T6" fmla="*/ 0 60000 65536"/>
                <a:gd name="T7" fmla="*/ 0 60000 65536"/>
                <a:gd name="T8" fmla="*/ 0 60000 65536"/>
                <a:gd name="T9" fmla="*/ 0 w 18040"/>
                <a:gd name="T10" fmla="*/ 0 h 21600"/>
                <a:gd name="T11" fmla="*/ 18040 w 18040"/>
                <a:gd name="T12" fmla="*/ 21600 h 21600"/>
              </a:gdLst>
              <a:ahLst/>
              <a:cxnLst>
                <a:cxn ang="T6">
                  <a:pos x="T0" y="T1"/>
                </a:cxn>
                <a:cxn ang="T7">
                  <a:pos x="T2" y="T3"/>
                </a:cxn>
                <a:cxn ang="T8">
                  <a:pos x="T4" y="T5"/>
                </a:cxn>
              </a:cxnLst>
              <a:rect l="T9" t="T10" r="T11" b="T12"/>
              <a:pathLst>
                <a:path w="18040" h="21600" fill="none" extrusionOk="0">
                  <a:moveTo>
                    <a:pt x="0" y="-1"/>
                  </a:moveTo>
                  <a:cubicBezTo>
                    <a:pt x="7265" y="-1"/>
                    <a:pt x="14044" y="3652"/>
                    <a:pt x="18040" y="9720"/>
                  </a:cubicBezTo>
                </a:path>
                <a:path w="18040" h="21600" stroke="0" extrusionOk="0">
                  <a:moveTo>
                    <a:pt x="0" y="-1"/>
                  </a:moveTo>
                  <a:cubicBezTo>
                    <a:pt x="7265" y="-1"/>
                    <a:pt x="14044" y="3652"/>
                    <a:pt x="18040" y="9720"/>
                  </a:cubicBezTo>
                  <a:lnTo>
                    <a:pt x="0" y="21600"/>
                  </a:lnTo>
                  <a:close/>
                </a:path>
              </a:pathLst>
            </a:custGeom>
            <a:noFill/>
            <a:ln w="38100">
              <a:solidFill>
                <a:schemeClr val="bg1">
                  <a:lumMod val="50000"/>
                </a:schemeClr>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p>
              <a:pPr defTabSz="457200" fontAlgn="auto">
                <a:spcBef>
                  <a:spcPts val="0"/>
                </a:spcBef>
                <a:spcAft>
                  <a:spcPts val="0"/>
                </a:spcAft>
              </a:pPr>
              <a:endParaRPr lang="en-GB">
                <a:solidFill>
                  <a:prstClr val="black"/>
                </a:solidFill>
                <a:latin typeface="Calibri"/>
              </a:endParaRPr>
            </a:p>
          </p:txBody>
        </p:sp>
        <p:sp>
          <p:nvSpPr>
            <p:cNvPr id="15" name="Arc 30"/>
            <p:cNvSpPr>
              <a:spLocks/>
            </p:cNvSpPr>
            <p:nvPr/>
          </p:nvSpPr>
          <p:spPr bwMode="gray">
            <a:xfrm>
              <a:off x="1824" y="3002"/>
              <a:ext cx="556" cy="514"/>
            </a:xfrm>
            <a:custGeom>
              <a:avLst/>
              <a:gdLst>
                <a:gd name="T0" fmla="*/ 0 w 21600"/>
                <a:gd name="T1" fmla="*/ 0 h 19912"/>
                <a:gd name="T2" fmla="*/ 0 w 21600"/>
                <a:gd name="T3" fmla="*/ 0 h 19912"/>
                <a:gd name="T4" fmla="*/ 0 w 21600"/>
                <a:gd name="T5" fmla="*/ 0 h 19912"/>
                <a:gd name="T6" fmla="*/ 0 60000 65536"/>
                <a:gd name="T7" fmla="*/ 0 60000 65536"/>
                <a:gd name="T8" fmla="*/ 0 60000 65536"/>
                <a:gd name="T9" fmla="*/ 0 w 21600"/>
                <a:gd name="T10" fmla="*/ 0 h 19912"/>
                <a:gd name="T11" fmla="*/ 21600 w 21600"/>
                <a:gd name="T12" fmla="*/ 19912 h 19912"/>
              </a:gdLst>
              <a:ahLst/>
              <a:cxnLst>
                <a:cxn ang="T6">
                  <a:pos x="T0" y="T1"/>
                </a:cxn>
                <a:cxn ang="T7">
                  <a:pos x="T2" y="T3"/>
                </a:cxn>
                <a:cxn ang="T8">
                  <a:pos x="T4" y="T5"/>
                </a:cxn>
              </a:cxnLst>
              <a:rect l="T9" t="T10" r="T11" b="T12"/>
              <a:pathLst>
                <a:path w="21600" h="19912" fill="none" extrusionOk="0">
                  <a:moveTo>
                    <a:pt x="19363" y="-1"/>
                  </a:moveTo>
                  <a:cubicBezTo>
                    <a:pt x="20834" y="2976"/>
                    <a:pt x="21600" y="6251"/>
                    <a:pt x="21600" y="9572"/>
                  </a:cubicBezTo>
                  <a:cubicBezTo>
                    <a:pt x="21600" y="13184"/>
                    <a:pt x="20693" y="16740"/>
                    <a:pt x="18964" y="19912"/>
                  </a:cubicBezTo>
                </a:path>
                <a:path w="21600" h="19912" stroke="0" extrusionOk="0">
                  <a:moveTo>
                    <a:pt x="19363" y="-1"/>
                  </a:moveTo>
                  <a:cubicBezTo>
                    <a:pt x="20834" y="2976"/>
                    <a:pt x="21600" y="6251"/>
                    <a:pt x="21600" y="9572"/>
                  </a:cubicBezTo>
                  <a:cubicBezTo>
                    <a:pt x="21600" y="13184"/>
                    <a:pt x="20693" y="16740"/>
                    <a:pt x="18964" y="19912"/>
                  </a:cubicBezTo>
                  <a:lnTo>
                    <a:pt x="0" y="9572"/>
                  </a:lnTo>
                  <a:close/>
                </a:path>
              </a:pathLst>
            </a:custGeom>
            <a:noFill/>
            <a:ln w="38100">
              <a:solidFill>
                <a:schemeClr val="bg1">
                  <a:lumMod val="50000"/>
                </a:schemeClr>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p>
              <a:pPr defTabSz="457200" fontAlgn="auto">
                <a:spcBef>
                  <a:spcPts val="0"/>
                </a:spcBef>
                <a:spcAft>
                  <a:spcPts val="0"/>
                </a:spcAft>
              </a:pPr>
              <a:endParaRPr lang="en-GB">
                <a:solidFill>
                  <a:prstClr val="black"/>
                </a:solidFill>
                <a:latin typeface="Calibri"/>
              </a:endParaRPr>
            </a:p>
          </p:txBody>
        </p:sp>
        <p:sp>
          <p:nvSpPr>
            <p:cNvPr id="16" name="Arc 31"/>
            <p:cNvSpPr>
              <a:spLocks/>
            </p:cNvSpPr>
            <p:nvPr/>
          </p:nvSpPr>
          <p:spPr bwMode="gray">
            <a:xfrm>
              <a:off x="1341" y="2695"/>
              <a:ext cx="487" cy="556"/>
            </a:xfrm>
            <a:custGeom>
              <a:avLst/>
              <a:gdLst>
                <a:gd name="T0" fmla="*/ 0 w 18874"/>
                <a:gd name="T1" fmla="*/ 0 h 21572"/>
                <a:gd name="T2" fmla="*/ 0 w 18874"/>
                <a:gd name="T3" fmla="*/ 0 h 21572"/>
                <a:gd name="T4" fmla="*/ 0 w 18874"/>
                <a:gd name="T5" fmla="*/ 0 h 21572"/>
                <a:gd name="T6" fmla="*/ 0 60000 65536"/>
                <a:gd name="T7" fmla="*/ 0 60000 65536"/>
                <a:gd name="T8" fmla="*/ 0 60000 65536"/>
                <a:gd name="T9" fmla="*/ 0 w 18874"/>
                <a:gd name="T10" fmla="*/ 0 h 21572"/>
                <a:gd name="T11" fmla="*/ 18874 w 18874"/>
                <a:gd name="T12" fmla="*/ 21572 h 21572"/>
              </a:gdLst>
              <a:ahLst/>
              <a:cxnLst>
                <a:cxn ang="T6">
                  <a:pos x="T0" y="T1"/>
                </a:cxn>
                <a:cxn ang="T7">
                  <a:pos x="T2" y="T3"/>
                </a:cxn>
                <a:cxn ang="T8">
                  <a:pos x="T4" y="T5"/>
                </a:cxn>
              </a:cxnLst>
              <a:rect l="T9" t="T10" r="T11" b="T12"/>
              <a:pathLst>
                <a:path w="18874" h="21572" fill="none" extrusionOk="0">
                  <a:moveTo>
                    <a:pt x="0" y="11068"/>
                  </a:moveTo>
                  <a:cubicBezTo>
                    <a:pt x="3619" y="4564"/>
                    <a:pt x="10332" y="382"/>
                    <a:pt x="17765" y="0"/>
                  </a:cubicBezTo>
                </a:path>
                <a:path w="18874" h="21572" stroke="0" extrusionOk="0">
                  <a:moveTo>
                    <a:pt x="0" y="11068"/>
                  </a:moveTo>
                  <a:cubicBezTo>
                    <a:pt x="3619" y="4564"/>
                    <a:pt x="10332" y="382"/>
                    <a:pt x="17765" y="0"/>
                  </a:cubicBezTo>
                  <a:lnTo>
                    <a:pt x="18874" y="21572"/>
                  </a:lnTo>
                  <a:close/>
                </a:path>
              </a:pathLst>
            </a:custGeom>
            <a:noFill/>
            <a:ln w="38100">
              <a:solidFill>
                <a:schemeClr val="bg1">
                  <a:lumMod val="50000"/>
                </a:schemeClr>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p>
              <a:pPr defTabSz="457200" fontAlgn="auto">
                <a:spcBef>
                  <a:spcPts val="0"/>
                </a:spcBef>
                <a:spcAft>
                  <a:spcPts val="0"/>
                </a:spcAft>
              </a:pPr>
              <a:endParaRPr lang="en-GB">
                <a:solidFill>
                  <a:prstClr val="black"/>
                </a:solidFill>
                <a:latin typeface="Calibri"/>
              </a:endParaRPr>
            </a:p>
          </p:txBody>
        </p:sp>
        <p:sp>
          <p:nvSpPr>
            <p:cNvPr id="17" name="Arc 32"/>
            <p:cNvSpPr>
              <a:spLocks/>
            </p:cNvSpPr>
            <p:nvPr/>
          </p:nvSpPr>
          <p:spPr bwMode="gray">
            <a:xfrm>
              <a:off x="1831" y="3248"/>
              <a:ext cx="466" cy="556"/>
            </a:xfrm>
            <a:custGeom>
              <a:avLst/>
              <a:gdLst>
                <a:gd name="T0" fmla="*/ 0 w 18090"/>
                <a:gd name="T1" fmla="*/ 0 h 21548"/>
                <a:gd name="T2" fmla="*/ 0 w 18090"/>
                <a:gd name="T3" fmla="*/ 0 h 21548"/>
                <a:gd name="T4" fmla="*/ 0 w 18090"/>
                <a:gd name="T5" fmla="*/ 0 h 21548"/>
                <a:gd name="T6" fmla="*/ 0 60000 65536"/>
                <a:gd name="T7" fmla="*/ 0 60000 65536"/>
                <a:gd name="T8" fmla="*/ 0 60000 65536"/>
                <a:gd name="T9" fmla="*/ 0 w 18090"/>
                <a:gd name="T10" fmla="*/ 0 h 21548"/>
                <a:gd name="T11" fmla="*/ 18090 w 18090"/>
                <a:gd name="T12" fmla="*/ 21548 h 21548"/>
              </a:gdLst>
              <a:ahLst/>
              <a:cxnLst>
                <a:cxn ang="T6">
                  <a:pos x="T0" y="T1"/>
                </a:cxn>
                <a:cxn ang="T7">
                  <a:pos x="T2" y="T3"/>
                </a:cxn>
                <a:cxn ang="T8">
                  <a:pos x="T4" y="T5"/>
                </a:cxn>
              </a:cxnLst>
              <a:rect l="T9" t="T10" r="T11" b="T12"/>
              <a:pathLst>
                <a:path w="18090" h="21548" fill="none" extrusionOk="0">
                  <a:moveTo>
                    <a:pt x="18090" y="11803"/>
                  </a:moveTo>
                  <a:cubicBezTo>
                    <a:pt x="14392" y="17469"/>
                    <a:pt x="8253" y="21076"/>
                    <a:pt x="1502" y="21547"/>
                  </a:cubicBezTo>
                </a:path>
                <a:path w="18090" h="21548" stroke="0" extrusionOk="0">
                  <a:moveTo>
                    <a:pt x="18090" y="11803"/>
                  </a:moveTo>
                  <a:cubicBezTo>
                    <a:pt x="14392" y="17469"/>
                    <a:pt x="8253" y="21076"/>
                    <a:pt x="1502" y="21547"/>
                  </a:cubicBezTo>
                  <a:lnTo>
                    <a:pt x="0" y="0"/>
                  </a:lnTo>
                  <a:close/>
                </a:path>
              </a:pathLst>
            </a:custGeom>
            <a:noFill/>
            <a:ln w="38100">
              <a:solidFill>
                <a:schemeClr val="bg1">
                  <a:lumMod val="50000"/>
                </a:schemeClr>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p>
              <a:pPr defTabSz="457200" fontAlgn="auto">
                <a:spcBef>
                  <a:spcPts val="0"/>
                </a:spcBef>
                <a:spcAft>
                  <a:spcPts val="0"/>
                </a:spcAft>
              </a:pPr>
              <a:endParaRPr lang="en-GB">
                <a:solidFill>
                  <a:prstClr val="black"/>
                </a:solidFill>
                <a:latin typeface="Calibri"/>
              </a:endParaRPr>
            </a:p>
          </p:txBody>
        </p:sp>
        <p:sp>
          <p:nvSpPr>
            <p:cNvPr id="18" name="Arc 33"/>
            <p:cNvSpPr>
              <a:spLocks/>
            </p:cNvSpPr>
            <p:nvPr/>
          </p:nvSpPr>
          <p:spPr bwMode="gray">
            <a:xfrm>
              <a:off x="1385" y="3248"/>
              <a:ext cx="443" cy="557"/>
            </a:xfrm>
            <a:custGeom>
              <a:avLst/>
              <a:gdLst>
                <a:gd name="T0" fmla="*/ 0 w 17212"/>
                <a:gd name="T1" fmla="*/ 0 h 21586"/>
                <a:gd name="T2" fmla="*/ 0 w 17212"/>
                <a:gd name="T3" fmla="*/ 0 h 21586"/>
                <a:gd name="T4" fmla="*/ 0 w 17212"/>
                <a:gd name="T5" fmla="*/ 0 h 21586"/>
                <a:gd name="T6" fmla="*/ 0 60000 65536"/>
                <a:gd name="T7" fmla="*/ 0 60000 65536"/>
                <a:gd name="T8" fmla="*/ 0 60000 65536"/>
                <a:gd name="T9" fmla="*/ 0 w 17212"/>
                <a:gd name="T10" fmla="*/ 0 h 21586"/>
                <a:gd name="T11" fmla="*/ 17212 w 17212"/>
                <a:gd name="T12" fmla="*/ 21586 h 21586"/>
              </a:gdLst>
              <a:ahLst/>
              <a:cxnLst>
                <a:cxn ang="T6">
                  <a:pos x="T0" y="T1"/>
                </a:cxn>
                <a:cxn ang="T7">
                  <a:pos x="T2" y="T3"/>
                </a:cxn>
                <a:cxn ang="T8">
                  <a:pos x="T4" y="T5"/>
                </a:cxn>
              </a:cxnLst>
              <a:rect l="T9" t="T10" r="T11" b="T12"/>
              <a:pathLst>
                <a:path w="17212" h="21586" fill="none" extrusionOk="0">
                  <a:moveTo>
                    <a:pt x="16426" y="21585"/>
                  </a:moveTo>
                  <a:cubicBezTo>
                    <a:pt x="9947" y="21349"/>
                    <a:pt x="3916" y="18216"/>
                    <a:pt x="-1" y="13050"/>
                  </a:cubicBezTo>
                </a:path>
                <a:path w="17212" h="21586" stroke="0" extrusionOk="0">
                  <a:moveTo>
                    <a:pt x="16426" y="21585"/>
                  </a:moveTo>
                  <a:cubicBezTo>
                    <a:pt x="9947" y="21349"/>
                    <a:pt x="3916" y="18216"/>
                    <a:pt x="-1" y="13050"/>
                  </a:cubicBezTo>
                  <a:lnTo>
                    <a:pt x="17212" y="0"/>
                  </a:lnTo>
                  <a:close/>
                </a:path>
              </a:pathLst>
            </a:custGeom>
            <a:noFill/>
            <a:ln w="38100">
              <a:solidFill>
                <a:schemeClr val="bg1">
                  <a:lumMod val="50000"/>
                </a:schemeClr>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p>
              <a:pPr defTabSz="457200" fontAlgn="auto">
                <a:spcBef>
                  <a:spcPts val="0"/>
                </a:spcBef>
                <a:spcAft>
                  <a:spcPts val="0"/>
                </a:spcAft>
              </a:pPr>
              <a:endParaRPr lang="en-GB">
                <a:solidFill>
                  <a:prstClr val="black"/>
                </a:solidFill>
                <a:latin typeface="Calibri"/>
              </a:endParaRPr>
            </a:p>
          </p:txBody>
        </p:sp>
        <p:sp>
          <p:nvSpPr>
            <p:cNvPr id="19" name="Arc 34"/>
            <p:cNvSpPr>
              <a:spLocks/>
            </p:cNvSpPr>
            <p:nvPr/>
          </p:nvSpPr>
          <p:spPr bwMode="gray">
            <a:xfrm>
              <a:off x="1274" y="3017"/>
              <a:ext cx="556" cy="528"/>
            </a:xfrm>
            <a:custGeom>
              <a:avLst/>
              <a:gdLst>
                <a:gd name="T0" fmla="*/ 0 w 21600"/>
                <a:gd name="T1" fmla="*/ 0 h 20449"/>
                <a:gd name="T2" fmla="*/ 0 w 21600"/>
                <a:gd name="T3" fmla="*/ 0 h 20449"/>
                <a:gd name="T4" fmla="*/ 0 w 21600"/>
                <a:gd name="T5" fmla="*/ 0 h 20449"/>
                <a:gd name="T6" fmla="*/ 0 60000 65536"/>
                <a:gd name="T7" fmla="*/ 0 60000 65536"/>
                <a:gd name="T8" fmla="*/ 0 60000 65536"/>
                <a:gd name="T9" fmla="*/ 0 w 21600"/>
                <a:gd name="T10" fmla="*/ 0 h 20449"/>
                <a:gd name="T11" fmla="*/ 21600 w 21600"/>
                <a:gd name="T12" fmla="*/ 20449 h 20449"/>
              </a:gdLst>
              <a:ahLst/>
              <a:cxnLst>
                <a:cxn ang="T6">
                  <a:pos x="T0" y="T1"/>
                </a:cxn>
                <a:cxn ang="T7">
                  <a:pos x="T2" y="T3"/>
                </a:cxn>
                <a:cxn ang="T8">
                  <a:pos x="T4" y="T5"/>
                </a:cxn>
              </a:cxnLst>
              <a:rect l="T9" t="T10" r="T11" b="T12"/>
              <a:pathLst>
                <a:path w="21600" h="20449" fill="none" extrusionOk="0">
                  <a:moveTo>
                    <a:pt x="3132" y="20449"/>
                  </a:moveTo>
                  <a:cubicBezTo>
                    <a:pt x="1083" y="17071"/>
                    <a:pt x="0" y="13195"/>
                    <a:pt x="0" y="9245"/>
                  </a:cubicBezTo>
                  <a:cubicBezTo>
                    <a:pt x="0" y="6047"/>
                    <a:pt x="709" y="2889"/>
                    <a:pt x="2078" y="0"/>
                  </a:cubicBezTo>
                </a:path>
                <a:path w="21600" h="20449" stroke="0" extrusionOk="0">
                  <a:moveTo>
                    <a:pt x="3132" y="20449"/>
                  </a:moveTo>
                  <a:cubicBezTo>
                    <a:pt x="1083" y="17071"/>
                    <a:pt x="0" y="13195"/>
                    <a:pt x="0" y="9245"/>
                  </a:cubicBezTo>
                  <a:cubicBezTo>
                    <a:pt x="0" y="6047"/>
                    <a:pt x="709" y="2889"/>
                    <a:pt x="2078" y="0"/>
                  </a:cubicBezTo>
                  <a:lnTo>
                    <a:pt x="21600" y="9245"/>
                  </a:lnTo>
                  <a:close/>
                </a:path>
              </a:pathLst>
            </a:custGeom>
            <a:noFill/>
            <a:ln w="38100">
              <a:solidFill>
                <a:schemeClr val="bg1">
                  <a:lumMod val="50000"/>
                </a:schemeClr>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lIns="0" tIns="0" rIns="0" bIns="0" anchor="ctr"/>
            <a:lstStyle/>
            <a:p>
              <a:pPr defTabSz="457200" fontAlgn="auto">
                <a:spcBef>
                  <a:spcPts val="0"/>
                </a:spcBef>
                <a:spcAft>
                  <a:spcPts val="0"/>
                </a:spcAft>
              </a:pPr>
              <a:endParaRPr lang="en-GB">
                <a:solidFill>
                  <a:prstClr val="black"/>
                </a:solidFill>
                <a:latin typeface="Calibri"/>
              </a:endParaRPr>
            </a:p>
          </p:txBody>
        </p:sp>
      </p:grpSp>
      <p:sp>
        <p:nvSpPr>
          <p:cNvPr id="20" name="Textfeld 19"/>
          <p:cNvSpPr txBox="1"/>
          <p:nvPr/>
        </p:nvSpPr>
        <p:spPr>
          <a:xfrm>
            <a:off x="5303601" y="5795531"/>
            <a:ext cx="2803471" cy="338554"/>
          </a:xfrm>
          <a:prstGeom prst="rect">
            <a:avLst/>
          </a:prstGeom>
          <a:noFill/>
        </p:spPr>
        <p:txBody>
          <a:bodyPr wrap="square" rtlCol="0">
            <a:spAutoFit/>
          </a:bodyPr>
          <a:lstStyle/>
          <a:p>
            <a:pPr defTabSz="457200" fontAlgn="auto">
              <a:spcBef>
                <a:spcPts val="0"/>
              </a:spcBef>
              <a:spcAft>
                <a:spcPts val="0"/>
              </a:spcAft>
            </a:pPr>
            <a:r>
              <a:rPr lang="en-US" sz="1600" i="1" dirty="0" smtClean="0">
                <a:solidFill>
                  <a:srgbClr val="FFC000"/>
                </a:solidFill>
                <a:latin typeface="Calibri"/>
              </a:rPr>
              <a:t>Full-Mesh: Internet of Things</a:t>
            </a:r>
          </a:p>
        </p:txBody>
      </p:sp>
      <p:cxnSp>
        <p:nvCxnSpPr>
          <p:cNvPr id="21" name="Gerade Verbindung mit Pfeil 20"/>
          <p:cNvCxnSpPr>
            <a:stCxn id="37" idx="5"/>
            <a:endCxn id="39" idx="2"/>
          </p:cNvCxnSpPr>
          <p:nvPr/>
        </p:nvCxnSpPr>
        <p:spPr>
          <a:xfrm>
            <a:off x="5515682" y="3463508"/>
            <a:ext cx="1844845" cy="1062272"/>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a:stCxn id="38" idx="4"/>
          </p:cNvCxnSpPr>
          <p:nvPr/>
        </p:nvCxnSpPr>
        <p:spPr>
          <a:xfrm>
            <a:off x="7440017" y="3477577"/>
            <a:ext cx="21117" cy="942239"/>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a:stCxn id="36" idx="4"/>
          </p:cNvCxnSpPr>
          <p:nvPr/>
        </p:nvCxnSpPr>
        <p:spPr>
          <a:xfrm>
            <a:off x="6430529" y="2893330"/>
            <a:ext cx="0" cy="2069747"/>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Gerade Verbindung mit Pfeil 23"/>
          <p:cNvCxnSpPr>
            <a:stCxn id="38" idx="2"/>
            <a:endCxn id="40" idx="6"/>
          </p:cNvCxnSpPr>
          <p:nvPr/>
        </p:nvCxnSpPr>
        <p:spPr>
          <a:xfrm flipH="1">
            <a:off x="5552552" y="3387577"/>
            <a:ext cx="1797465" cy="1138203"/>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Gerade Verbindung mit Pfeil 24"/>
          <p:cNvCxnSpPr>
            <a:stCxn id="40" idx="4"/>
            <a:endCxn id="41" idx="2"/>
          </p:cNvCxnSpPr>
          <p:nvPr/>
        </p:nvCxnSpPr>
        <p:spPr>
          <a:xfrm>
            <a:off x="5462552" y="4615780"/>
            <a:ext cx="877977" cy="437297"/>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Gerade Verbindung mit Pfeil 25"/>
          <p:cNvCxnSpPr>
            <a:stCxn id="37" idx="7"/>
            <a:endCxn id="36" idx="2"/>
          </p:cNvCxnSpPr>
          <p:nvPr/>
        </p:nvCxnSpPr>
        <p:spPr>
          <a:xfrm flipV="1">
            <a:off x="5515682" y="2803330"/>
            <a:ext cx="824847" cy="532898"/>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a:stCxn id="40" idx="0"/>
            <a:endCxn id="37" idx="4"/>
          </p:cNvCxnSpPr>
          <p:nvPr/>
        </p:nvCxnSpPr>
        <p:spPr>
          <a:xfrm flipH="1" flipV="1">
            <a:off x="5452042" y="3489868"/>
            <a:ext cx="10510" cy="945912"/>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a:endCxn id="39" idx="4"/>
          </p:cNvCxnSpPr>
          <p:nvPr/>
        </p:nvCxnSpPr>
        <p:spPr>
          <a:xfrm flipV="1">
            <a:off x="6542905" y="4615780"/>
            <a:ext cx="907622" cy="410509"/>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Gerade Verbindung mit Pfeil 28"/>
          <p:cNvCxnSpPr>
            <a:endCxn id="38" idx="1"/>
          </p:cNvCxnSpPr>
          <p:nvPr/>
        </p:nvCxnSpPr>
        <p:spPr>
          <a:xfrm>
            <a:off x="6496806" y="2830477"/>
            <a:ext cx="879571" cy="493460"/>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Gerade Verbindung mit Pfeil 29"/>
          <p:cNvCxnSpPr>
            <a:stCxn id="37" idx="7"/>
            <a:endCxn id="38" idx="2"/>
          </p:cNvCxnSpPr>
          <p:nvPr/>
        </p:nvCxnSpPr>
        <p:spPr>
          <a:xfrm>
            <a:off x="5515682" y="3336228"/>
            <a:ext cx="1834335" cy="51349"/>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Gerade Verbindung mit Pfeil 30"/>
          <p:cNvCxnSpPr>
            <a:endCxn id="39" idx="3"/>
          </p:cNvCxnSpPr>
          <p:nvPr/>
        </p:nvCxnSpPr>
        <p:spPr>
          <a:xfrm flipV="1">
            <a:off x="5542988" y="4589420"/>
            <a:ext cx="1843899" cy="26360"/>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a:stCxn id="36" idx="3"/>
            <a:endCxn id="40" idx="7"/>
          </p:cNvCxnSpPr>
          <p:nvPr/>
        </p:nvCxnSpPr>
        <p:spPr>
          <a:xfrm flipH="1">
            <a:off x="5526192" y="2866970"/>
            <a:ext cx="840697" cy="1595170"/>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Gerade Verbindung mit Pfeil 32"/>
          <p:cNvCxnSpPr>
            <a:stCxn id="36" idx="5"/>
            <a:endCxn id="39" idx="1"/>
          </p:cNvCxnSpPr>
          <p:nvPr/>
        </p:nvCxnSpPr>
        <p:spPr>
          <a:xfrm>
            <a:off x="6494169" y="2866970"/>
            <a:ext cx="892718" cy="1595170"/>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Gerade Verbindung mit Pfeil 33"/>
          <p:cNvCxnSpPr>
            <a:stCxn id="37" idx="5"/>
            <a:endCxn id="41" idx="1"/>
          </p:cNvCxnSpPr>
          <p:nvPr/>
        </p:nvCxnSpPr>
        <p:spPr>
          <a:xfrm>
            <a:off x="5515682" y="3463508"/>
            <a:ext cx="851207" cy="1525929"/>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Gerade Verbindung mit Pfeil 34"/>
          <p:cNvCxnSpPr>
            <a:stCxn id="38" idx="3"/>
          </p:cNvCxnSpPr>
          <p:nvPr/>
        </p:nvCxnSpPr>
        <p:spPr>
          <a:xfrm flipH="1">
            <a:off x="6430530" y="3451217"/>
            <a:ext cx="945847" cy="1512192"/>
          </a:xfrm>
          <a:prstGeom prst="straightConnector1">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Ellipse 35"/>
          <p:cNvSpPr/>
          <p:nvPr/>
        </p:nvSpPr>
        <p:spPr>
          <a:xfrm>
            <a:off x="6340529" y="2713330"/>
            <a:ext cx="180000" cy="180000"/>
          </a:xfrm>
          <a:prstGeom prst="ellipse">
            <a:avLst/>
          </a:prstGeom>
          <a:solidFill>
            <a:srgbClr val="00B0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a:solidFill>
                <a:prstClr val="white"/>
              </a:solidFill>
            </a:endParaRPr>
          </a:p>
        </p:txBody>
      </p:sp>
      <p:sp>
        <p:nvSpPr>
          <p:cNvPr id="37" name="Ellipse 36"/>
          <p:cNvSpPr/>
          <p:nvPr/>
        </p:nvSpPr>
        <p:spPr>
          <a:xfrm>
            <a:off x="5362042" y="3309868"/>
            <a:ext cx="180000" cy="180000"/>
          </a:xfrm>
          <a:prstGeom prst="ellipse">
            <a:avLst/>
          </a:prstGeom>
          <a:solidFill>
            <a:srgbClr val="00B0F5"/>
          </a:solidFill>
          <a:ln>
            <a:solidFill>
              <a:srgbClr val="00B0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a:solidFill>
                <a:prstClr val="white"/>
              </a:solidFill>
            </a:endParaRPr>
          </a:p>
        </p:txBody>
      </p:sp>
      <p:sp>
        <p:nvSpPr>
          <p:cNvPr id="38" name="Ellipse 37"/>
          <p:cNvSpPr/>
          <p:nvPr/>
        </p:nvSpPr>
        <p:spPr>
          <a:xfrm>
            <a:off x="7350017" y="3297577"/>
            <a:ext cx="180000" cy="180000"/>
          </a:xfrm>
          <a:prstGeom prst="ellipse">
            <a:avLst/>
          </a:prstGeom>
          <a:solidFill>
            <a:srgbClr val="00B0F5"/>
          </a:solidFill>
          <a:ln>
            <a:solidFill>
              <a:srgbClr val="00B0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a:solidFill>
                <a:prstClr val="white"/>
              </a:solidFill>
            </a:endParaRPr>
          </a:p>
        </p:txBody>
      </p:sp>
      <p:sp>
        <p:nvSpPr>
          <p:cNvPr id="39" name="Ellipse 38"/>
          <p:cNvSpPr/>
          <p:nvPr/>
        </p:nvSpPr>
        <p:spPr>
          <a:xfrm>
            <a:off x="7360527" y="4435780"/>
            <a:ext cx="180000" cy="180000"/>
          </a:xfrm>
          <a:prstGeom prst="ellipse">
            <a:avLst/>
          </a:prstGeom>
          <a:solidFill>
            <a:srgbClr val="00B0F5"/>
          </a:solidFill>
          <a:ln>
            <a:solidFill>
              <a:srgbClr val="00B0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a:solidFill>
                <a:prstClr val="white"/>
              </a:solidFill>
            </a:endParaRPr>
          </a:p>
        </p:txBody>
      </p:sp>
      <p:sp>
        <p:nvSpPr>
          <p:cNvPr id="40" name="Ellipse 39"/>
          <p:cNvSpPr/>
          <p:nvPr/>
        </p:nvSpPr>
        <p:spPr>
          <a:xfrm>
            <a:off x="5372552" y="4435780"/>
            <a:ext cx="180000" cy="180000"/>
          </a:xfrm>
          <a:prstGeom prst="ellipse">
            <a:avLst/>
          </a:prstGeom>
          <a:solidFill>
            <a:srgbClr val="00B0F5"/>
          </a:solidFill>
          <a:ln>
            <a:solidFill>
              <a:srgbClr val="00B0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a:solidFill>
                <a:prstClr val="white"/>
              </a:solidFill>
            </a:endParaRPr>
          </a:p>
        </p:txBody>
      </p:sp>
      <p:sp>
        <p:nvSpPr>
          <p:cNvPr id="41" name="Ellipse 40"/>
          <p:cNvSpPr/>
          <p:nvPr/>
        </p:nvSpPr>
        <p:spPr>
          <a:xfrm>
            <a:off x="6340529" y="4963077"/>
            <a:ext cx="180000" cy="180000"/>
          </a:xfrm>
          <a:prstGeom prst="ellipse">
            <a:avLst/>
          </a:prstGeom>
          <a:solidFill>
            <a:srgbClr val="00B0F5"/>
          </a:solidFill>
          <a:ln>
            <a:solidFill>
              <a:srgbClr val="00B0F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de-DE">
              <a:solidFill>
                <a:prstClr val="white"/>
              </a:solidFill>
            </a:endParaRPr>
          </a:p>
        </p:txBody>
      </p:sp>
      <p:sp>
        <p:nvSpPr>
          <p:cNvPr id="42" name="Textfeld 41"/>
          <p:cNvSpPr txBox="1"/>
          <p:nvPr/>
        </p:nvSpPr>
        <p:spPr>
          <a:xfrm rot="20125549">
            <a:off x="6546514" y="4801397"/>
            <a:ext cx="809837" cy="253916"/>
          </a:xfrm>
          <a:prstGeom prst="rect">
            <a:avLst/>
          </a:prstGeom>
          <a:noFill/>
        </p:spPr>
        <p:txBody>
          <a:bodyPr wrap="none" rtlCol="0">
            <a:spAutoFit/>
          </a:bodyPr>
          <a:lstStyle/>
          <a:p>
            <a:pPr defTabSz="457200" fontAlgn="auto">
              <a:spcBef>
                <a:spcPts val="0"/>
              </a:spcBef>
              <a:spcAft>
                <a:spcPts val="0"/>
              </a:spcAft>
            </a:pPr>
            <a:r>
              <a:rPr lang="de-DE" sz="1050" i="1" dirty="0" smtClean="0">
                <a:solidFill>
                  <a:srgbClr val="009EE0"/>
                </a:solidFill>
                <a:latin typeface="Calibri"/>
              </a:rPr>
              <a:t>Vernetzung</a:t>
            </a:r>
            <a:endParaRPr lang="de-DE" sz="1050" i="1" dirty="0">
              <a:solidFill>
                <a:srgbClr val="009EE0"/>
              </a:solidFill>
              <a:latin typeface="Calibri"/>
            </a:endParaRPr>
          </a:p>
        </p:txBody>
      </p:sp>
      <p:pic>
        <p:nvPicPr>
          <p:cNvPr id="43" name="Grafik 4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750" b="91563" l="9636" r="90182"/>
                    </a14:imgEffect>
                  </a14:imgLayer>
                </a14:imgProps>
              </a:ext>
              <a:ext uri="{28A0092B-C50C-407E-A947-70E740481C1C}">
                <a14:useLocalDpi xmlns:a14="http://schemas.microsoft.com/office/drawing/2010/main" val="0"/>
              </a:ext>
            </a:extLst>
          </a:blip>
          <a:srcRect l="10164" t="3870" r="9524" b="10232"/>
          <a:stretch/>
        </p:blipFill>
        <p:spPr>
          <a:xfrm>
            <a:off x="7545629" y="4346757"/>
            <a:ext cx="1177572" cy="732783"/>
          </a:xfrm>
          <a:prstGeom prst="rect">
            <a:avLst/>
          </a:prstGeom>
          <a:effectLst>
            <a:outerShdw blurRad="50800" dist="38100" dir="2700000" algn="tl" rotWithShape="0">
              <a:prstClr val="black">
                <a:alpha val="40000"/>
              </a:prstClr>
            </a:outerShdw>
          </a:effectLst>
        </p:spPr>
      </p:pic>
      <p:pic>
        <p:nvPicPr>
          <p:cNvPr id="44" name="Picture 2"/>
          <p:cNvPicPr>
            <a:picLocks noChangeAspect="1" noChangeArrowheads="1"/>
          </p:cNvPicPr>
          <p:nvPr/>
        </p:nvPicPr>
        <p:blipFill>
          <a:blip r:embed="rId4" cstate="print"/>
          <a:srcRect/>
          <a:stretch>
            <a:fillRect/>
          </a:stretch>
        </p:blipFill>
        <p:spPr bwMode="auto">
          <a:xfrm rot="2663050">
            <a:off x="6290717" y="1914845"/>
            <a:ext cx="263587" cy="7592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5" name="Picture 7"/>
          <p:cNvPicPr>
            <a:picLocks noChangeAspect="1" noChangeArrowheads="1"/>
          </p:cNvPicPr>
          <p:nvPr/>
        </p:nvPicPr>
        <p:blipFill>
          <a:blip r:embed="rId5" cstate="print"/>
          <a:srcRect l="23679" r="26138"/>
          <a:stretch>
            <a:fillRect/>
          </a:stretch>
        </p:blipFill>
        <p:spPr bwMode="auto">
          <a:xfrm>
            <a:off x="7746326" y="2964893"/>
            <a:ext cx="604837" cy="86994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F4048DED-D378-45BC-9034-9795E42AA32D" descr="C:\TMP\notesA60164\~b359971.TMP"/>
          <p:cNvPicPr>
            <a:picLocks noChangeAspect="1"/>
          </p:cNvPicPr>
          <p:nvPr/>
        </p:nvPicPr>
        <p:blipFill rotWithShape="1">
          <a:blip r:embed="rId6" cstate="print">
            <a:clrChange>
              <a:clrFrom>
                <a:srgbClr val="0B223A"/>
              </a:clrFrom>
              <a:clrTo>
                <a:srgbClr val="0B223A">
                  <a:alpha val="0"/>
                </a:srgbClr>
              </a:clrTo>
            </a:clrChange>
            <a:extLst>
              <a:ext uri="{BEBA8EAE-BF5A-486C-A8C5-ECC9F3942E4B}">
                <a14:imgProps xmlns:a14="http://schemas.microsoft.com/office/drawing/2010/main">
                  <a14:imgLayer r:embed="rId7">
                    <a14:imgEffect>
                      <a14:backgroundRemoval t="43119" b="81927" l="36589" r="80193">
                        <a14:foregroundMark x1="65475" y1="51927" x2="68707" y2="67982"/>
                        <a14:foregroundMark x1="62655" y1="76422" x2="79780" y2="77523"/>
                        <a14:foregroundMark x1="63205" y1="77982" x2="75516" y2="79083"/>
                        <a14:foregroundMark x1="38102" y1="54587" x2="38446" y2="56147"/>
                      </a14:backgroundRemoval>
                    </a14:imgEffect>
                  </a14:imgLayer>
                </a14:imgProps>
              </a:ext>
            </a:extLst>
          </a:blip>
          <a:srcRect l="31766" t="42440" r="25143" b="19659"/>
          <a:stretch/>
        </p:blipFill>
        <p:spPr bwMode="auto">
          <a:xfrm>
            <a:off x="4392626" y="4533540"/>
            <a:ext cx="910975" cy="60089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076" name="Picture 4" descr="https://mall.industry.siemens.com/collaterals/files/32/JPG/P_NC01_XX_01344j.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2421"/>
          <a:stretch/>
        </p:blipFill>
        <p:spPr bwMode="auto">
          <a:xfrm>
            <a:off x="6246874" y="5271814"/>
            <a:ext cx="547309" cy="6694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red-dot.de/pd/wp-content/uploads/onex_2014/big/17-01115-2014-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68" b="97395" l="10000" r="90000">
                        <a14:foregroundMark x1="56133" y1="19185" x2="54833" y2="12506"/>
                        <a14:foregroundMark x1="29133" y1="40692" x2="32900" y2="29133"/>
                        <a14:foregroundMark x1="18333" y1="80199" x2="22133" y2="67314"/>
                        <a14:foregroundMark x1="20433" y1="54950" x2="18900" y2="50118"/>
                        <a14:foregroundMark x1="32333" y1="83420" x2="31200" y2="71056"/>
                        <a14:foregroundMark x1="71633" y1="66746" x2="74867" y2="59782"/>
                        <a14:foregroundMark x1="73167" y1="68640" x2="70700" y2="66225"/>
                        <a14:foregroundMark x1="66733" y1="27854" x2="69100" y2="31549"/>
                        <a14:foregroundMark x1="69333" y1="36949" x2="69700" y2="32070"/>
                        <a14:foregroundMark x1="70400" y1="65561" x2="71933" y2="61345"/>
                        <a14:foregroundMark x1="70167" y1="64519" x2="72200" y2="58124"/>
                      </a14:backgroundRemoval>
                    </a14:imgEffect>
                  </a14:imgLayer>
                </a14:imgProps>
              </a:ext>
              <a:ext uri="{28A0092B-C50C-407E-A947-70E740481C1C}">
                <a14:useLocalDpi xmlns:a14="http://schemas.microsoft.com/office/drawing/2010/main" val="0"/>
              </a:ext>
            </a:extLst>
          </a:blip>
          <a:srcRect/>
          <a:stretch>
            <a:fillRect/>
          </a:stretch>
        </p:blipFill>
        <p:spPr bwMode="auto">
          <a:xfrm>
            <a:off x="4114211" y="2775589"/>
            <a:ext cx="1211312" cy="8524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 name="Rechteck 24"/>
          <p:cNvSpPr>
            <a:spLocks noChangeArrowheads="1"/>
          </p:cNvSpPr>
          <p:nvPr/>
        </p:nvSpPr>
        <p:spPr bwMode="auto">
          <a:xfrm>
            <a:off x="296863" y="173038"/>
            <a:ext cx="5318059" cy="461665"/>
          </a:xfrm>
          <a:prstGeom prst="rect">
            <a:avLst/>
          </a:prstGeom>
          <a:noFill/>
          <a:ln w="9525">
            <a:noFill/>
            <a:miter lim="800000"/>
            <a:headEnd/>
            <a:tailEnd/>
          </a:ln>
        </p:spPr>
        <p:txBody>
          <a:bodyPr wrap="none" lIns="0">
            <a:spAutoFit/>
          </a:bodyPr>
          <a:lstStyle/>
          <a:p>
            <a:pPr defTabSz="455613" fontAlgn="auto">
              <a:spcBef>
                <a:spcPts val="0"/>
              </a:spcBef>
              <a:spcAft>
                <a:spcPts val="0"/>
              </a:spcAft>
              <a:defRPr/>
            </a:pPr>
            <a:r>
              <a:rPr lang="de-DE" sz="2400" b="1" dirty="0">
                <a:solidFill>
                  <a:schemeClr val="bg1"/>
                </a:solidFill>
                <a:latin typeface="Calibri" pitchFamily="34" charset="0"/>
              </a:rPr>
              <a:t>1</a:t>
            </a:r>
            <a:r>
              <a:rPr lang="de-DE" sz="2400" b="1" dirty="0" smtClean="0">
                <a:solidFill>
                  <a:schemeClr val="bg1"/>
                </a:solidFill>
                <a:latin typeface="Calibri" pitchFamily="34" charset="0"/>
              </a:rPr>
              <a:t> | </a:t>
            </a:r>
            <a:r>
              <a:rPr lang="de-DE" sz="2400" b="1" dirty="0" err="1">
                <a:solidFill>
                  <a:schemeClr val="bg1"/>
                </a:solidFill>
                <a:latin typeface="Calibri" pitchFamily="34" charset="0"/>
              </a:rPr>
              <a:t>What</a:t>
            </a:r>
            <a:r>
              <a:rPr lang="de-DE" sz="2400" b="1" dirty="0">
                <a:solidFill>
                  <a:schemeClr val="bg1"/>
                </a:solidFill>
                <a:latin typeface="Calibri" pitchFamily="34" charset="0"/>
              </a:rPr>
              <a:t> </a:t>
            </a:r>
            <a:r>
              <a:rPr lang="de-DE" sz="2400" b="1" dirty="0" err="1">
                <a:solidFill>
                  <a:schemeClr val="bg1"/>
                </a:solidFill>
                <a:latin typeface="Calibri" pitchFamily="34" charset="0"/>
              </a:rPr>
              <a:t>means</a:t>
            </a:r>
            <a:r>
              <a:rPr lang="de-DE" sz="2400" b="1" dirty="0">
                <a:solidFill>
                  <a:schemeClr val="bg1"/>
                </a:solidFill>
                <a:latin typeface="Calibri" pitchFamily="34" charset="0"/>
              </a:rPr>
              <a:t> </a:t>
            </a:r>
            <a:r>
              <a:rPr lang="de-DE" sz="2400" b="1" dirty="0" err="1">
                <a:solidFill>
                  <a:schemeClr val="bg1"/>
                </a:solidFill>
                <a:latin typeface="Calibri" pitchFamily="34" charset="0"/>
              </a:rPr>
              <a:t>Industry</a:t>
            </a:r>
            <a:r>
              <a:rPr lang="de-DE" sz="2400" b="1" dirty="0">
                <a:solidFill>
                  <a:schemeClr val="bg1"/>
                </a:solidFill>
                <a:latin typeface="Calibri" pitchFamily="34" charset="0"/>
              </a:rPr>
              <a:t> 4.0 </a:t>
            </a:r>
            <a:r>
              <a:rPr lang="de-DE" sz="2400" b="1" dirty="0" err="1">
                <a:solidFill>
                  <a:schemeClr val="bg1"/>
                </a:solidFill>
                <a:latin typeface="Calibri" pitchFamily="34" charset="0"/>
              </a:rPr>
              <a:t>for</a:t>
            </a:r>
            <a:r>
              <a:rPr lang="de-DE" sz="2400" b="1" dirty="0">
                <a:solidFill>
                  <a:schemeClr val="bg1"/>
                </a:solidFill>
                <a:latin typeface="Calibri" pitchFamily="34" charset="0"/>
              </a:rPr>
              <a:t> SCHUNK</a:t>
            </a:r>
            <a:endParaRPr lang="de-DE" sz="2400" b="1" dirty="0" smtClean="0">
              <a:solidFill>
                <a:schemeClr val="bg1"/>
              </a:solidFill>
              <a:latin typeface="Calibri" pitchFamily="34" charset="0"/>
            </a:endParaRPr>
          </a:p>
        </p:txBody>
      </p:sp>
      <p:cxnSp>
        <p:nvCxnSpPr>
          <p:cNvPr id="56" name="Gewinkelte Verbindung 55"/>
          <p:cNvCxnSpPr/>
          <p:nvPr/>
        </p:nvCxnSpPr>
        <p:spPr>
          <a:xfrm rot="10800000" flipV="1">
            <a:off x="2851090" y="3952775"/>
            <a:ext cx="2298111" cy="1100302"/>
          </a:xfrm>
          <a:prstGeom prst="bentConnector3">
            <a:avLst>
              <a:gd name="adj1" fmla="val 50000"/>
            </a:avLst>
          </a:prstGeom>
          <a:ln w="6350">
            <a:solidFill>
              <a:srgbClr val="00B0F5"/>
            </a:solidFill>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Textfeld 57"/>
          <p:cNvSpPr txBox="1"/>
          <p:nvPr/>
        </p:nvSpPr>
        <p:spPr>
          <a:xfrm>
            <a:off x="3609037" y="3636495"/>
            <a:ext cx="1222052" cy="307777"/>
          </a:xfrm>
          <a:prstGeom prst="rect">
            <a:avLst/>
          </a:prstGeom>
          <a:noFill/>
        </p:spPr>
        <p:txBody>
          <a:bodyPr wrap="square" rtlCol="0">
            <a:spAutoFit/>
          </a:bodyPr>
          <a:lstStyle/>
          <a:p>
            <a:pPr defTabSz="457090" fontAlgn="auto">
              <a:spcBef>
                <a:spcPts val="0"/>
              </a:spcBef>
              <a:spcAft>
                <a:spcPts val="0"/>
              </a:spcAft>
            </a:pPr>
            <a:r>
              <a:rPr lang="de-DE" sz="1400" b="1" dirty="0" smtClean="0">
                <a:solidFill>
                  <a:srgbClr val="FFFFFF"/>
                </a:solidFill>
                <a:latin typeface="Calibri"/>
              </a:rPr>
              <a:t>New Channel</a:t>
            </a:r>
          </a:p>
        </p:txBody>
      </p:sp>
      <p:sp>
        <p:nvSpPr>
          <p:cNvPr id="59" name="Rechteck 58"/>
          <p:cNvSpPr/>
          <p:nvPr/>
        </p:nvSpPr>
        <p:spPr>
          <a:xfrm>
            <a:off x="189665" y="4709366"/>
            <a:ext cx="948479" cy="25561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090" fontAlgn="auto">
              <a:spcBef>
                <a:spcPts val="0"/>
              </a:spcBef>
              <a:spcAft>
                <a:spcPts val="0"/>
              </a:spcAft>
            </a:pPr>
            <a:r>
              <a:rPr lang="de-DE" sz="1400" dirty="0" smtClean="0">
                <a:solidFill>
                  <a:prstClr val="white"/>
                </a:solidFill>
                <a:latin typeface="Calibri" panose="020F0502020204030204" pitchFamily="34" charset="0"/>
                <a:cs typeface="Calibri" panose="020F0502020204030204" pitchFamily="34" charset="0"/>
              </a:rPr>
              <a:t>Devices</a:t>
            </a:r>
            <a:endParaRPr lang="de-DE" sz="1400" dirty="0">
              <a:solidFill>
                <a:prstClr val="white"/>
              </a:solidFill>
              <a:latin typeface="Calibri" panose="020F0502020204030204" pitchFamily="34" charset="0"/>
              <a:cs typeface="Calibri" panose="020F0502020204030204" pitchFamily="34" charset="0"/>
            </a:endParaRPr>
          </a:p>
        </p:txBody>
      </p:sp>
      <p:sp>
        <p:nvSpPr>
          <p:cNvPr id="4" name="Abgerundetes Rechteck 3"/>
          <p:cNvSpPr/>
          <p:nvPr/>
        </p:nvSpPr>
        <p:spPr>
          <a:xfrm>
            <a:off x="792653" y="3974264"/>
            <a:ext cx="1980000" cy="252000"/>
          </a:xfrm>
          <a:prstGeom prst="roundRect">
            <a:avLst/>
          </a:prstGeom>
          <a:solidFill>
            <a:srgbClr val="00B0F5"/>
          </a:solidFill>
          <a:ln w="190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90" fontAlgn="auto">
              <a:spcBef>
                <a:spcPts val="0"/>
              </a:spcBef>
              <a:spcAft>
                <a:spcPts val="0"/>
              </a:spcAft>
            </a:pPr>
            <a:r>
              <a:rPr lang="de-DE" sz="1400" dirty="0" smtClean="0">
                <a:solidFill>
                  <a:prstClr val="white"/>
                </a:solidFill>
                <a:latin typeface="Calibri" panose="020F0502020204030204" pitchFamily="34" charset="0"/>
                <a:cs typeface="Calibri" panose="020F0502020204030204" pitchFamily="34" charset="0"/>
              </a:rPr>
              <a:t>SCADA</a:t>
            </a:r>
            <a:endParaRPr lang="de-DE" sz="1400" dirty="0">
              <a:solidFill>
                <a:prstClr val="white"/>
              </a:solidFill>
              <a:latin typeface="Calibri" panose="020F0502020204030204" pitchFamily="34" charset="0"/>
              <a:cs typeface="Calibri" panose="020F0502020204030204" pitchFamily="34" charset="0"/>
            </a:endParaRPr>
          </a:p>
        </p:txBody>
      </p:sp>
      <p:sp>
        <p:nvSpPr>
          <p:cNvPr id="60" name="Abgerundetes Rechteck 59"/>
          <p:cNvSpPr/>
          <p:nvPr/>
        </p:nvSpPr>
        <p:spPr>
          <a:xfrm>
            <a:off x="522653" y="4347109"/>
            <a:ext cx="2520000" cy="252000"/>
          </a:xfrm>
          <a:prstGeom prst="roundRect">
            <a:avLst/>
          </a:prstGeom>
          <a:solidFill>
            <a:srgbClr val="00B0F5"/>
          </a:solidFill>
          <a:ln w="190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90" fontAlgn="auto">
              <a:spcBef>
                <a:spcPts val="0"/>
              </a:spcBef>
              <a:spcAft>
                <a:spcPts val="0"/>
              </a:spcAft>
            </a:pPr>
            <a:r>
              <a:rPr lang="de-DE" sz="1400" dirty="0" smtClean="0">
                <a:solidFill>
                  <a:prstClr val="white"/>
                </a:solidFill>
                <a:latin typeface="Calibri" panose="020F0502020204030204" pitchFamily="34" charset="0"/>
                <a:cs typeface="Calibri" panose="020F0502020204030204" pitchFamily="34" charset="0"/>
              </a:rPr>
              <a:t>NC, PLC</a:t>
            </a:r>
            <a:endParaRPr lang="de-DE" sz="1400" dirty="0">
              <a:solidFill>
                <a:prstClr val="white"/>
              </a:solidFill>
              <a:latin typeface="Calibri" panose="020F0502020204030204" pitchFamily="34" charset="0"/>
              <a:cs typeface="Calibri" panose="020F0502020204030204" pitchFamily="34" charset="0"/>
            </a:endParaRPr>
          </a:p>
        </p:txBody>
      </p:sp>
      <p:sp>
        <p:nvSpPr>
          <p:cNvPr id="61" name="Abgerundetes Rechteck 60"/>
          <p:cNvSpPr/>
          <p:nvPr/>
        </p:nvSpPr>
        <p:spPr>
          <a:xfrm>
            <a:off x="1062653" y="3601419"/>
            <a:ext cx="1440000" cy="252000"/>
          </a:xfrm>
          <a:prstGeom prst="roundRect">
            <a:avLst/>
          </a:prstGeom>
          <a:solidFill>
            <a:srgbClr val="00B0F5"/>
          </a:solidFill>
          <a:ln w="190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90" fontAlgn="auto">
              <a:spcBef>
                <a:spcPts val="0"/>
              </a:spcBef>
              <a:spcAft>
                <a:spcPts val="0"/>
              </a:spcAft>
            </a:pPr>
            <a:r>
              <a:rPr lang="de-DE" sz="1400" dirty="0" smtClean="0">
                <a:solidFill>
                  <a:prstClr val="white"/>
                </a:solidFill>
                <a:latin typeface="Calibri" panose="020F0502020204030204" pitchFamily="34" charset="0"/>
                <a:cs typeface="Calibri" panose="020F0502020204030204" pitchFamily="34" charset="0"/>
              </a:rPr>
              <a:t>MES</a:t>
            </a:r>
            <a:endParaRPr lang="de-DE" sz="1400" dirty="0">
              <a:solidFill>
                <a:prstClr val="white"/>
              </a:solidFill>
              <a:latin typeface="Calibri" panose="020F0502020204030204" pitchFamily="34" charset="0"/>
              <a:cs typeface="Calibri" panose="020F0502020204030204" pitchFamily="34" charset="0"/>
            </a:endParaRPr>
          </a:p>
        </p:txBody>
      </p:sp>
      <p:sp>
        <p:nvSpPr>
          <p:cNvPr id="62" name="Abgerundetes Rechteck 61"/>
          <p:cNvSpPr/>
          <p:nvPr/>
        </p:nvSpPr>
        <p:spPr>
          <a:xfrm>
            <a:off x="1332653" y="3228574"/>
            <a:ext cx="900000" cy="252000"/>
          </a:xfrm>
          <a:prstGeom prst="roundRect">
            <a:avLst/>
          </a:prstGeom>
          <a:solidFill>
            <a:srgbClr val="00B0F5"/>
          </a:solidFill>
          <a:ln w="190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90" fontAlgn="auto">
              <a:spcBef>
                <a:spcPts val="0"/>
              </a:spcBef>
              <a:spcAft>
                <a:spcPts val="0"/>
              </a:spcAft>
            </a:pPr>
            <a:r>
              <a:rPr lang="de-DE" sz="1400" dirty="0" smtClean="0">
                <a:solidFill>
                  <a:prstClr val="white"/>
                </a:solidFill>
                <a:latin typeface="Calibri" panose="020F0502020204030204" pitchFamily="34" charset="0"/>
                <a:cs typeface="Calibri" panose="020F0502020204030204" pitchFamily="34" charset="0"/>
              </a:rPr>
              <a:t>ERP</a:t>
            </a:r>
            <a:endParaRPr lang="de-DE" sz="1400" dirty="0">
              <a:solidFill>
                <a:prstClr val="white"/>
              </a:solidFill>
              <a:latin typeface="Calibri" panose="020F0502020204030204" pitchFamily="34" charset="0"/>
              <a:cs typeface="Calibri" panose="020F0502020204030204" pitchFamily="34" charset="0"/>
            </a:endParaRPr>
          </a:p>
        </p:txBody>
      </p:sp>
      <p:pic>
        <p:nvPicPr>
          <p:cNvPr id="63" name="Picture 2"/>
          <p:cNvPicPr>
            <a:picLocks noChangeAspect="1" noChangeArrowheads="1"/>
          </p:cNvPicPr>
          <p:nvPr/>
        </p:nvPicPr>
        <p:blipFill>
          <a:blip r:embed="rId4" cstate="print"/>
          <a:srcRect/>
          <a:stretch>
            <a:fillRect/>
          </a:stretch>
        </p:blipFill>
        <p:spPr bwMode="auto">
          <a:xfrm rot="2663050">
            <a:off x="1205566" y="4742790"/>
            <a:ext cx="263587" cy="7592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4" name="Picture 7"/>
          <p:cNvPicPr>
            <a:picLocks noChangeAspect="1" noChangeArrowheads="1"/>
          </p:cNvPicPr>
          <p:nvPr/>
        </p:nvPicPr>
        <p:blipFill>
          <a:blip r:embed="rId5" cstate="print"/>
          <a:srcRect l="23679" r="26138"/>
          <a:stretch>
            <a:fillRect/>
          </a:stretch>
        </p:blipFill>
        <p:spPr bwMode="auto">
          <a:xfrm rot="2257190">
            <a:off x="2250056" y="4803140"/>
            <a:ext cx="436366" cy="62763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5" name="Picture 2"/>
          <p:cNvPicPr>
            <a:picLocks noChangeAspect="1" noChangeArrowheads="1"/>
          </p:cNvPicPr>
          <p:nvPr/>
        </p:nvPicPr>
        <p:blipFill>
          <a:blip r:embed="rId4" cstate="print"/>
          <a:srcRect/>
          <a:stretch>
            <a:fillRect/>
          </a:stretch>
        </p:blipFill>
        <p:spPr bwMode="auto">
          <a:xfrm rot="2663050">
            <a:off x="-4647448" y="6697677"/>
            <a:ext cx="263587" cy="759225"/>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10" name="Gerader Verbinder 9"/>
          <p:cNvCxnSpPr/>
          <p:nvPr/>
        </p:nvCxnSpPr>
        <p:spPr>
          <a:xfrm flipH="1" flipV="1">
            <a:off x="1360165" y="4599110"/>
            <a:ext cx="1332" cy="234878"/>
          </a:xfrm>
          <a:prstGeom prst="line">
            <a:avLst/>
          </a:prstGeom>
          <a:noFill/>
          <a:ln w="19050">
            <a:solidFill>
              <a:schemeClr val="bg1"/>
            </a:solidFill>
            <a:prstDash val="solid"/>
            <a:headEnd type="oval" w="med" len="med"/>
          </a:ln>
          <a:effectLst/>
        </p:spPr>
        <p:style>
          <a:lnRef idx="1">
            <a:schemeClr val="accent1"/>
          </a:lnRef>
          <a:fillRef idx="3">
            <a:schemeClr val="accent1"/>
          </a:fillRef>
          <a:effectRef idx="2">
            <a:schemeClr val="accent1"/>
          </a:effectRef>
          <a:fontRef idx="minor">
            <a:schemeClr val="lt1"/>
          </a:fontRef>
        </p:style>
      </p:cxnSp>
      <p:cxnSp>
        <p:nvCxnSpPr>
          <p:cNvPr id="71" name="Gerader Verbinder 70"/>
          <p:cNvCxnSpPr/>
          <p:nvPr/>
        </p:nvCxnSpPr>
        <p:spPr>
          <a:xfrm flipH="1" flipV="1">
            <a:off x="2381100" y="4599110"/>
            <a:ext cx="1332" cy="234878"/>
          </a:xfrm>
          <a:prstGeom prst="line">
            <a:avLst/>
          </a:prstGeom>
          <a:noFill/>
          <a:ln w="19050">
            <a:solidFill>
              <a:schemeClr val="bg1"/>
            </a:solidFill>
            <a:prstDash val="solid"/>
            <a:headEnd type="oval" w="med" len="med"/>
          </a:ln>
          <a:effectLst/>
        </p:spPr>
        <p:style>
          <a:lnRef idx="1">
            <a:schemeClr val="accent1"/>
          </a:lnRef>
          <a:fillRef idx="3">
            <a:schemeClr val="accent1"/>
          </a:fillRef>
          <a:effectRef idx="2">
            <a:schemeClr val="accent1"/>
          </a:effectRef>
          <a:fontRef idx="minor">
            <a:schemeClr val="lt1"/>
          </a:fontRef>
        </p:style>
      </p:cxnSp>
      <p:sp>
        <p:nvSpPr>
          <p:cNvPr id="73" name="Textfeld 72"/>
          <p:cNvSpPr txBox="1"/>
          <p:nvPr/>
        </p:nvSpPr>
        <p:spPr>
          <a:xfrm>
            <a:off x="316581" y="5508616"/>
            <a:ext cx="3010256" cy="338554"/>
          </a:xfrm>
          <a:prstGeom prst="rect">
            <a:avLst/>
          </a:prstGeom>
          <a:noFill/>
        </p:spPr>
        <p:txBody>
          <a:bodyPr wrap="square" rtlCol="0">
            <a:spAutoFit/>
          </a:bodyPr>
          <a:lstStyle/>
          <a:p>
            <a:pPr defTabSz="457200" fontAlgn="auto">
              <a:spcBef>
                <a:spcPts val="0"/>
              </a:spcBef>
              <a:spcAft>
                <a:spcPts val="0"/>
              </a:spcAft>
            </a:pPr>
            <a:r>
              <a:rPr lang="en-US" sz="1600" i="1" dirty="0" smtClean="0">
                <a:solidFill>
                  <a:srgbClr val="FFC000"/>
                </a:solidFill>
                <a:latin typeface="Calibri"/>
              </a:rPr>
              <a:t>Hierarchical Automation Systems</a:t>
            </a:r>
          </a:p>
        </p:txBody>
      </p:sp>
    </p:spTree>
    <p:extLst>
      <p:ext uri="{BB962C8B-B14F-4D97-AF65-F5344CB8AC3E}">
        <p14:creationId xmlns:p14="http://schemas.microsoft.com/office/powerpoint/2010/main" val="1203610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Grafik 78"/>
          <p:cNvPicPr>
            <a:picLocks noChangeAspect="1"/>
          </p:cNvPicPr>
          <p:nvPr/>
        </p:nvPicPr>
        <p:blipFill rotWithShape="1">
          <a:blip r:embed="rId2"/>
          <a:srcRect r="11728"/>
          <a:stretch/>
        </p:blipFill>
        <p:spPr>
          <a:xfrm>
            <a:off x="4846191" y="1939229"/>
            <a:ext cx="3323111" cy="2493244"/>
          </a:xfrm>
          <a:prstGeom prst="rect">
            <a:avLst/>
          </a:prstGeom>
        </p:spPr>
      </p:pic>
      <p:sp>
        <p:nvSpPr>
          <p:cNvPr id="58" name="Rechteck 57"/>
          <p:cNvSpPr/>
          <p:nvPr/>
        </p:nvSpPr>
        <p:spPr>
          <a:xfrm>
            <a:off x="1070309" y="6142792"/>
            <a:ext cx="1177047"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hteck 63"/>
          <p:cNvSpPr/>
          <p:nvPr/>
        </p:nvSpPr>
        <p:spPr>
          <a:xfrm>
            <a:off x="1248157" y="6500467"/>
            <a:ext cx="9144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hteck 24"/>
          <p:cNvSpPr>
            <a:spLocks noChangeArrowheads="1"/>
          </p:cNvSpPr>
          <p:nvPr/>
        </p:nvSpPr>
        <p:spPr bwMode="auto">
          <a:xfrm>
            <a:off x="236538" y="173038"/>
            <a:ext cx="8620125" cy="461962"/>
          </a:xfrm>
          <a:prstGeom prst="rect">
            <a:avLst/>
          </a:prstGeom>
          <a:noFill/>
          <a:ln w="9525">
            <a:noFill/>
            <a:miter lim="800000"/>
            <a:headEnd/>
            <a:tailEnd/>
          </a:ln>
        </p:spPr>
        <p:txBody>
          <a:bodyPr>
            <a:spAutoFit/>
          </a:bodyPr>
          <a:lstStyle/>
          <a:p>
            <a:pPr defTabSz="455613" fontAlgn="auto">
              <a:spcBef>
                <a:spcPts val="0"/>
              </a:spcBef>
              <a:spcAft>
                <a:spcPts val="0"/>
              </a:spcAft>
              <a:defRPr/>
            </a:pPr>
            <a:r>
              <a:rPr lang="en-US" sz="2400" b="1" dirty="0" smtClean="0">
                <a:solidFill>
                  <a:schemeClr val="bg1"/>
                </a:solidFill>
                <a:latin typeface="Calibri" pitchFamily="34" charset="0"/>
              </a:rPr>
              <a:t>1 | What means Industry 4.0 for SCHUNK</a:t>
            </a:r>
            <a:endParaRPr lang="en-US" sz="2400" b="1" dirty="0">
              <a:solidFill>
                <a:schemeClr val="bg1"/>
              </a:solidFill>
              <a:latin typeface="Calibri" pitchFamily="34" charset="0"/>
            </a:endParaRPr>
          </a:p>
        </p:txBody>
      </p:sp>
      <p:sp>
        <p:nvSpPr>
          <p:cNvPr id="23" name="Titel 8"/>
          <p:cNvSpPr txBox="1">
            <a:spLocks/>
          </p:cNvSpPr>
          <p:nvPr/>
        </p:nvSpPr>
        <p:spPr bwMode="auto">
          <a:xfrm>
            <a:off x="374683" y="992675"/>
            <a:ext cx="8847138" cy="784810"/>
          </a:xfrm>
          <a:prstGeom prst="rect">
            <a:avLst/>
          </a:prstGeom>
          <a:noFill/>
          <a:ln w="9525">
            <a:noFill/>
            <a:miter lim="800000"/>
            <a:headEnd/>
            <a:tailEnd/>
          </a:ln>
        </p:spPr>
        <p:txBody>
          <a:bodyPr wrap="square" lIns="0" tIns="45710" rIns="91418" bIns="45710">
            <a:spAutoFit/>
          </a:bodyPr>
          <a:lstStyle/>
          <a:p>
            <a:pPr marL="514350" lvl="0" indent="-514350" defTabSz="455613">
              <a:spcAft>
                <a:spcPts val="600"/>
              </a:spcAft>
              <a:defRPr/>
            </a:pPr>
            <a:r>
              <a:rPr lang="en-US" sz="2000" b="1" dirty="0" smtClean="0">
                <a:solidFill>
                  <a:schemeClr val="bg1"/>
                </a:solidFill>
                <a:latin typeface="Calibri"/>
              </a:rPr>
              <a:t>Producing industries will change the same way</a:t>
            </a:r>
            <a:endParaRPr lang="en-US" sz="2000" b="1" dirty="0" smtClean="0">
              <a:solidFill>
                <a:schemeClr val="bg1"/>
              </a:solidFill>
              <a:latin typeface="+mj-lt"/>
            </a:endParaRPr>
          </a:p>
          <a:p>
            <a:pPr marL="514350" indent="-514350" defTabSz="455613">
              <a:spcAft>
                <a:spcPts val="600"/>
              </a:spcAft>
              <a:defRPr/>
            </a:pPr>
            <a:endParaRPr lang="en-US" sz="2000" b="1" dirty="0" smtClean="0">
              <a:solidFill>
                <a:schemeClr val="bg1"/>
              </a:solidFill>
              <a:latin typeface="+mj-lt"/>
            </a:endParaRPr>
          </a:p>
        </p:txBody>
      </p:sp>
      <p:pic>
        <p:nvPicPr>
          <p:cNvPr id="74" name="Grafik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39" y="1944651"/>
            <a:ext cx="3331555" cy="2498666"/>
          </a:xfrm>
          <a:prstGeom prst="rect">
            <a:avLst/>
          </a:prstGeom>
        </p:spPr>
      </p:pic>
      <p:sp>
        <p:nvSpPr>
          <p:cNvPr id="2" name="Textfeld 1"/>
          <p:cNvSpPr txBox="1"/>
          <p:nvPr/>
        </p:nvSpPr>
        <p:spPr>
          <a:xfrm>
            <a:off x="601656" y="1581148"/>
            <a:ext cx="2058256" cy="369332"/>
          </a:xfrm>
          <a:prstGeom prst="rect">
            <a:avLst/>
          </a:prstGeom>
          <a:noFill/>
        </p:spPr>
        <p:txBody>
          <a:bodyPr wrap="none" lIns="0" rIns="0" rtlCol="0">
            <a:spAutoFit/>
          </a:bodyPr>
          <a:lstStyle/>
          <a:p>
            <a:r>
              <a:rPr lang="en-US" b="1" i="1" dirty="0" smtClean="0">
                <a:solidFill>
                  <a:srgbClr val="F2F2F2"/>
                </a:solidFill>
                <a:latin typeface="+mj-lt"/>
              </a:rPr>
              <a:t>Production 2.0 (2017)</a:t>
            </a:r>
            <a:endParaRPr lang="en-US" b="1" i="1" dirty="0" smtClean="0">
              <a:solidFill>
                <a:srgbClr val="F2F2F2"/>
              </a:solidFill>
              <a:latin typeface="+mj-lt"/>
            </a:endParaRPr>
          </a:p>
        </p:txBody>
      </p:sp>
      <p:sp>
        <p:nvSpPr>
          <p:cNvPr id="75" name="Textfeld 74"/>
          <p:cNvSpPr txBox="1"/>
          <p:nvPr/>
        </p:nvSpPr>
        <p:spPr>
          <a:xfrm>
            <a:off x="608417" y="4437895"/>
            <a:ext cx="3331556" cy="923330"/>
          </a:xfrm>
          <a:prstGeom prst="rect">
            <a:avLst/>
          </a:prstGeom>
          <a:noFill/>
        </p:spPr>
        <p:txBody>
          <a:bodyPr wrap="square" lIns="0" rIns="0" rtlCol="0">
            <a:spAutoFit/>
          </a:bodyPr>
          <a:lstStyle/>
          <a:p>
            <a:pPr marL="285750" indent="-285750">
              <a:buFont typeface="Arial" panose="020B0604020202020204" pitchFamily="34" charset="0"/>
              <a:buChar char="•"/>
            </a:pPr>
            <a:r>
              <a:rPr lang="en-US" dirty="0" smtClean="0">
                <a:solidFill>
                  <a:srgbClr val="F2F2F2"/>
                </a:solidFill>
                <a:latin typeface="+mj-lt"/>
              </a:rPr>
              <a:t>Automation</a:t>
            </a:r>
          </a:p>
          <a:p>
            <a:pPr marL="285750" indent="-285750">
              <a:buFont typeface="Arial" panose="020B0604020202020204" pitchFamily="34" charset="0"/>
              <a:buChar char="•"/>
            </a:pPr>
            <a:r>
              <a:rPr lang="en-US" dirty="0" smtClean="0">
                <a:solidFill>
                  <a:srgbClr val="F2F2F2"/>
                </a:solidFill>
                <a:latin typeface="+mj-lt"/>
              </a:rPr>
              <a:t>Optimized Machining</a:t>
            </a:r>
          </a:p>
          <a:p>
            <a:pPr marL="285750" indent="-285750">
              <a:buFont typeface="Arial" panose="020B0604020202020204" pitchFamily="34" charset="0"/>
              <a:buChar char="•"/>
            </a:pPr>
            <a:r>
              <a:rPr lang="en-US" dirty="0" smtClean="0">
                <a:solidFill>
                  <a:srgbClr val="F2F2F2"/>
                </a:solidFill>
                <a:latin typeface="+mj-lt"/>
              </a:rPr>
              <a:t>Reduction of Tooling Time</a:t>
            </a:r>
            <a:endParaRPr lang="en-US" dirty="0" smtClean="0">
              <a:solidFill>
                <a:srgbClr val="F2F2F2"/>
              </a:solidFill>
              <a:latin typeface="+mj-lt"/>
            </a:endParaRPr>
          </a:p>
        </p:txBody>
      </p:sp>
      <p:sp>
        <p:nvSpPr>
          <p:cNvPr id="77" name="Textfeld 76"/>
          <p:cNvSpPr txBox="1"/>
          <p:nvPr/>
        </p:nvSpPr>
        <p:spPr>
          <a:xfrm>
            <a:off x="4852109" y="1575726"/>
            <a:ext cx="1393010" cy="369332"/>
          </a:xfrm>
          <a:prstGeom prst="rect">
            <a:avLst/>
          </a:prstGeom>
          <a:noFill/>
        </p:spPr>
        <p:txBody>
          <a:bodyPr wrap="none" lIns="0" rIns="0" rtlCol="0">
            <a:spAutoFit/>
          </a:bodyPr>
          <a:lstStyle/>
          <a:p>
            <a:r>
              <a:rPr lang="en-US" b="1" i="1" dirty="0" smtClean="0">
                <a:solidFill>
                  <a:srgbClr val="F2F2F2"/>
                </a:solidFill>
                <a:latin typeface="+mj-lt"/>
              </a:rPr>
              <a:t>Production 4.0</a:t>
            </a:r>
            <a:endParaRPr lang="en-US" b="1" i="1" dirty="0" smtClean="0">
              <a:solidFill>
                <a:srgbClr val="F2F2F2"/>
              </a:solidFill>
              <a:latin typeface="+mj-lt"/>
            </a:endParaRPr>
          </a:p>
        </p:txBody>
      </p:sp>
      <p:sp>
        <p:nvSpPr>
          <p:cNvPr id="78" name="Textfeld 77"/>
          <p:cNvSpPr txBox="1"/>
          <p:nvPr/>
        </p:nvSpPr>
        <p:spPr>
          <a:xfrm>
            <a:off x="4846191" y="4432473"/>
            <a:ext cx="3993721" cy="1554272"/>
          </a:xfrm>
          <a:prstGeom prst="rect">
            <a:avLst/>
          </a:prstGeom>
          <a:noFill/>
        </p:spPr>
        <p:txBody>
          <a:bodyPr wrap="square" lIns="0" rIns="0" rtlCol="0">
            <a:spAutoFit/>
          </a:bodyPr>
          <a:lstStyle/>
          <a:p>
            <a:pPr marL="285750" indent="-285750">
              <a:buFont typeface="Arial" panose="020B0604020202020204" pitchFamily="34" charset="0"/>
              <a:buChar char="•"/>
            </a:pPr>
            <a:r>
              <a:rPr lang="en-US" dirty="0" smtClean="0">
                <a:solidFill>
                  <a:srgbClr val="F2F2F2"/>
                </a:solidFill>
                <a:latin typeface="+mj-lt"/>
              </a:rPr>
              <a:t>Alarm generation in case of bottlenecks</a:t>
            </a:r>
          </a:p>
          <a:p>
            <a:pPr marL="285750" indent="-285750">
              <a:buFont typeface="Arial" panose="020B0604020202020204" pitchFamily="34" charset="0"/>
              <a:buChar char="•"/>
            </a:pPr>
            <a:r>
              <a:rPr lang="en-US" dirty="0" smtClean="0">
                <a:solidFill>
                  <a:srgbClr val="F2F2F2"/>
                </a:solidFill>
                <a:latin typeface="+mj-lt"/>
              </a:rPr>
              <a:t>Geo-tracking of tools and parts</a:t>
            </a:r>
          </a:p>
          <a:p>
            <a:pPr marL="285750" indent="-285750">
              <a:buFont typeface="Arial" panose="020B0604020202020204" pitchFamily="34" charset="0"/>
              <a:buChar char="•"/>
            </a:pPr>
            <a:r>
              <a:rPr lang="en-US" dirty="0" smtClean="0">
                <a:solidFill>
                  <a:srgbClr val="F2F2F2"/>
                </a:solidFill>
                <a:latin typeface="+mj-lt"/>
              </a:rPr>
              <a:t>Self-optimizing systems</a:t>
            </a:r>
          </a:p>
          <a:p>
            <a:endParaRPr lang="en-US" sz="500" dirty="0" smtClean="0">
              <a:solidFill>
                <a:srgbClr val="F2F2F2"/>
              </a:solidFill>
              <a:latin typeface="+mj-lt"/>
            </a:endParaRPr>
          </a:p>
          <a:p>
            <a:pPr algn="ctr"/>
            <a:r>
              <a:rPr lang="en-US" b="1" i="1" dirty="0" smtClean="0">
                <a:solidFill>
                  <a:srgbClr val="F2F2F2"/>
                </a:solidFill>
                <a:latin typeface="+mj-lt"/>
              </a:rPr>
              <a:t>Basis: Digital Twin of all data from production</a:t>
            </a:r>
            <a:endParaRPr lang="en-US" b="1" i="1" dirty="0" smtClean="0">
              <a:solidFill>
                <a:srgbClr val="F2F2F2"/>
              </a:solidFill>
              <a:latin typeface="+mj-lt"/>
            </a:endParaRPr>
          </a:p>
        </p:txBody>
      </p:sp>
    </p:spTree>
    <p:extLst>
      <p:ext uri="{BB962C8B-B14F-4D97-AF65-F5344CB8AC3E}">
        <p14:creationId xmlns:p14="http://schemas.microsoft.com/office/powerpoint/2010/main" val="13223982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wbk"/>
  <p:tag name="EE4P_AGENDAWIZARD" val="&lt;ee4p&gt;&lt;layouts&gt;&lt;layout name=&quot;Generic&quot; id=&quot;1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startTime=&quot;540&quot; timeFormatId=&quot;1&quot; startItemNo=&quot;1&quot; createSingleAgendaSlide=&quot;1&quot; createSeparatingSlides=&quot;1&quot; createBackupSlide=&quot;0&quot; /&gt;&lt;columns&gt;&lt;column field=&quot;itemno&quot; label=&quot;No.&quot; checked=&quot;1&quot; leftSpacing=&quot;0&quot; rightSpacing=&quot;0&quot; dock=&quot;1&quot; fixedWidth=&quot;31.50472&quot; /&gt;&lt;column field=&quot;topic&quot; label=&quot;Titel&quot; leftSpacing=&quot;5&quot; rightDistribute=&quot;1&quot; dock=&quot;1&quot; /&gt;&lt;column field=&quot;responsible&quot; label=&quot;Verantwortlich&quot; visible=&quot;1&quot; checked=&quot;1&quot; leftSpacing=&quot;0&quot; rightDistribute=&quot;1&quot; dock=&quot;1&quot; /&gt;&lt;column field=&quot;freecolumn&quot; label=&quot;&quot; visible=&quot;1&quot; checked=&quot;0&quot; leftSpacing=&quot;0&quot; rightDistribute=&quot;1&quot; dock=&quot;1&quot; /&gt;&lt;column field=&quot;timeslot&quot; label=&quot;Zeit&quot; visible=&quot;1&quot; checked=&quot;1&quot; leftSpacing=&quot;0&quot; rightSpacing=&quot;6&quot; dock=&quot;2&quot; /&gt;&lt;column field=&quot;pageno&quot; label=&quot;Folie&quot; visible=&quot;1&quot; checked=&quot;0&quot; leftSpacing=&quot;0&quot; rightSpacing=&quot;6&quot; dock=&quot;2&quot; /&gt;&lt;/columns&gt;&lt;position left=&quot;31.125&quot; top=&quot;133.875&quot; width=&quot;657.75&quot; height=&quot;328.875&quot; /&gt;&lt;subtitle&gt;&lt;position left=&quot;31.25&quot; top=&quot;92.00031&quot; width=&quot;657.75&quot; height=&quot;19.25&quot; /&gt;&lt;font size=&quot;16&quot; /&gt;&lt;textframe marginBottom=&quot;0&quot; marginTop=&quot;0&quot; /&gt;&lt;paragraphformat alignment=&quot;1&quot; /&gt;&lt;/subtitle&gt;&lt;settings allowedSizingModeIds=&quot;1|2&quot; allowedFontSizes=&quot;8|9|10|12|14|16&quot; allowedTimeFormatIds=&quot;1|2|3&quot; slideLayout=&quot;11&quot; customLayoutName=&quot;&quot; customLayoutIndex=&quot;&quot; showBreak=&quot;1&quot; singleAgendaSlideSelected=&quot;0&quot; backupSlideTitle=&quot;Backup: %agendaName%&quot; topMargin=&quot;0&quot; leftMargin=&quot;0&quot; /&gt;&lt;!-- Agenda item formats --&gt;&lt;cases&gt;&lt;case level=&quot;1&quot; selected=&quot;0&quot; break=&quot;0&quot; topMinSpacing=&quot;5&quot; topMaxSpacing=&quot;5&quot; bottomMinSpacing=&quot;0&quot; bottomMaxSpacing=&quot;0&quot;&gt;&lt;!-- Linie unter dem Agenda-Punkt --&gt;&lt;element type=&quot;line&quot;&gt;&lt;position left=&quot;itemNoWidth/2&quot; top=&quot;itemHeight&quot; width=&quot;agendaWidth-itemNoWidth/2&quot; height=&quot;0&quot; /&gt;&lt;line foreColor=&quot;4&quot; visible=&quot;1&quot; style=&quot;1&quot; dashStyle=&quot;1&quot; transparency=&quot;0&quot; weight=&quot;0.75&quot; /&gt;&lt;/element&gt;&lt;!-- KIT Form Nummer Aktuelles Element --&gt;&lt;element type=&quot;autoshape&quot; autoShapeType=&quot;153&quot; zOrder=&quot;1&quot;&gt;&lt;position horizontalFlip=&quot;1&quot; verticalFlip=&quot;0&quot; left=&quot;0&quot; top=&quot;0&quot; width=&quot;itemNoWidth&quot; height=&quot;itemHeight&quot; /&gt;&lt;fill foreColor=&quot;4&quot; visible=&quot;1&quot; /&gt;&lt;line foreColor=&quot;4&quot; visible=&quot;1&quot; style=&quot;1&quot; dashStyle=&quot;1&quot; transparency=&quot;0&quot; weight=&quot;0.75&quot; /&gt;&lt;/element&gt;&lt;!-- Beschriftung der aktuellen  --&gt;&lt;element field=&quot;itemno&quot; type=&quot;autoshape&quot; autoShapeType=&quot;1&quot; zOrder=&quot;1&quot;&gt;&lt;textframe marginLeft=&quot;6&quot; marginRight=&quot;6&quot; verticalAnchor=&quot;3&quot; /&gt;&lt;paragraphformat alignment=&quot;2&quot; /&gt;&lt;fill foreColor=&quot;4&quot; visible=&quot;0&quot; /&gt;&lt;font bold=&quot;1&quot; color=&quot;14&quot; /&gt;&lt;/element&gt;&lt;element field=&quot;topic&quot; type=&quot;autoshape&quot; autoShapeType=&quot;1&quot;&gt;&lt;paragraphformat alignment=&quot;1&quot; /&gt;&lt;textframe marginLeft=&quot;6&quot; /&gt;&lt;font bold=&quot;1&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 Linie unter dem Agenda-Punkt --&gt;&lt;element type=&quot;line&quot;&gt;&lt;position left=&quot;itemNoWidth/2&quot; top=&quot;itemHeight&quot; width=&quot;agendaWidth-itemNoWidth/2&quot; height=&quot;0&quot; /&gt;&lt;line foreColor=&quot;5&quot; visible=&quot;1&quot; style=&quot;1&quot; dashStyle=&quot;1&quot; transparency=&quot;0&quot; weight=&quot;0.75&quot; /&gt;&lt;line foreColor=&quot;4&quot; visible=&quot;1&quot; style=&quot;1&quot; dashStyle=&quot;1&quot; transparency=&quot;0&quot; weight=&quot;0.75&quot; /&gt;&lt;/element&gt;&lt;!-- KIT Form Nummer Aktuelles Element --&gt;&lt;element type=&quot;autoshape&quot; autoShapeType=&quot;153&quot; zOrder=&quot;1&quot;&gt;&lt;position horizontalFlip=&quot;1&quot; verticalFlip=&quot;0&quot; left=&quot;0&quot; top=&quot;0&quot; width=&quot;itemNoWidth&quot; height=&quot;itemHeight&quot; /&gt;&lt;fill foreColor=&quot;5&quot; visible=&quot;1&quot; /&gt;&lt;line foreColor=&quot;5&quot; visible=&quot;1&quot; style=&quot;1&quot; dashStyle=&quot;1&quot; transparency=&quot;0&quot; weight=&quot;0.75&quot; /&gt;&lt;/element&gt;&lt;!-- Beschriftung der aktuellen  --&gt;&lt;element field=&quot;itemno&quot; type=&quot;autoshape&quot; autoShapeType=&quot;1&quot; zOrder=&quot;1&quot;&gt;&lt;textframe marginLeft=&quot;6&quot; marginRight=&quot;6&quot; verticalAnchor=&quot;3&quot; /&gt;&lt;paragraphformat alignment=&quot;2&quot; /&gt;&lt;fill foreColor=&quot;5&quot; visible=&quot;0&quot; /&gt;&lt;font bold=&quot;1&quot; color=&quot;14&quot; /&gt;&lt;/element&gt;&lt;element field=&quot;topic&quot; type=&quot;autoshape&quot; autoShapeType=&quot;1&quot;&gt;&lt;paragraphformat alignment=&quot;1&quot; /&gt;&lt;font bold=&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0&quot; break=&quot;0&quot; topMinSpacing=&quot;5&quot; topMaxSpacing=&quot;5&quot; bottomMinSpacing=&quot;0&quot; bottomMaxSpacing=&quot;0&quot;&gt;&lt;!-- Linie unter dem Agenda-Punkt --&gt;&lt;element type=&quot;line&quot; indent=&quot;36.50472&quot;&gt;&lt;position left=&quot;40&quot; top=&quot;itemHeight&quot; width=&quot;agendaWidth-40&quot; height=&quot;0&quot; /&gt;&lt;line foreColor=&quot;4&quot; visible=&quot;1&quot; style=&quot;1&quot; dashStyle=&quot;1&quot; transparency=&quot;0&quot; weight=&quot;0.75&quot; /&gt;&lt;/element&gt;&lt;!-- KIT Form Nummer Aktuelles Element --&gt;&lt;element field=&quot;itemno&quot; type=&quot;autoshape&quot; autoShapeType=&quot;153&quot; zOrder=&quot;1&quot; indent=&quot;36.50472&quot;&gt;&lt;position horizontalFlip=&quot;1&quot; verticalFlip=&quot;0&quot; left=&quot;20&quot; top=&quot;0&quot; width=&quot;itemNoWidth&quot; height=&quot;itemHeight&quot; /&gt;&lt;fill foreColor=&quot;4&quot; visible=&quot;1&quot; /&gt;&lt;line foreColor=&quot;4&quot; visible=&quot;1&quot; style=&quot;1&quot; dashStyle=&quot;1&quot; transparency=&quot;0&quot; weight=&quot;0.75&quot; /&gt;&lt;textframe marginLeft=&quot;0&quot; marginRight=&quot;0&quot; verticalAnchor=&quot;3&quot; /&gt;&lt;paragraphformat alignment=&quot;2&quot; /&gt;&lt;fill foreColor=&quot;4&quot; visible=&quot;0&quot; /&gt;&lt;font bold=&quot;1&quot; color=&quot;14&quot; /&gt;&lt;/element&gt;&lt;element field=&quot;topic&quot; type=&quot;autoshape&quot; autoShapeType=&quot;1&quot; indent=&quot;36.50472&quot;&gt;&lt;position horizontalFlip=&quot;1&quot; verticalFlip=&quot;0&quot; left=&quot;0&quot; top=&quot;0&quot; /&gt;&lt;paragraphformat alignment=&quot;1&quot; /&gt;&lt;textframe marginLeft=&quot;12&quot; /&gt;&lt;font bold=&quot;1&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0&quot; topMinSpacing=&quot;5&quot; topMaxSpacing=&quot;5&quot; bottomMinSpacing=&quot;0&quot; bottomMaxSpacing=&quot;0&quot;&gt;&lt;!-- Linie unter dem Agenda-Punkt --&gt;&lt;element type=&quot;line&quot; indent=&quot;36.50472&quot;&gt;&lt;position left=&quot;40&quot; top=&quot;itemHeight&quot; width=&quot;agendaWidth-40&quot; height=&quot;0&quot; /&gt;&lt;line foreColor=&quot;5&quot; visible=&quot;1&quot; style=&quot;1&quot; dashStyle=&quot;1&quot; transparency=&quot;0&quot; weight=&quot;0.75&quot; /&gt;&lt;/element&gt;&lt;!-- KIT Form Nummer Aktuelles Element --&gt;&lt;element field=&quot;itemno&quot; type=&quot;autoshape&quot; autoShapeType=&quot;153&quot; zOrder=&quot;1&quot; indent=&quot;36.50472&quot;&gt;&lt;position horizontalFlip=&quot;1&quot; verticalFlip=&quot;0&quot; left=&quot;20&quot; top=&quot;0&quot; width=&quot;itemNoWidth&quot; height=&quot;itemHeight&quot; /&gt;&lt;fill foreColor=&quot;5&quot; visible=&quot;1&quot; /&gt;&lt;line foreColor=&quot;5&quot; visible=&quot;1&quot; style=&quot;1&quot; dashStyle=&quot;1&quot; transparency=&quot;0&quot; weight=&quot;0.75&quot; /&gt;&lt;textframe marginLeft=&quot;0&quot; marginRight=&quot;0&quot; verticalAnchor=&quot;3&quot; /&gt;&lt;paragraphformat alignment=&quot;2&quot; /&gt;&lt;fill foreColor=&quot;5&quot; visible=&quot;0&quot; /&gt;&lt;font bold=&quot;1&quot; color=&quot;14&quot; /&gt;&lt;/element&gt;&lt;element field=&quot;topic&quot; type=&quot;autoshape&quot; autoShapeType=&quot;1&quot; indent=&quot;36.50472&quot;&gt;&lt;position horizontalFlip=&quot;1&quot; verticalFlip=&quot;0&quot; left=&quot;0&quot; top=&quot;0&quot; /&gt;&lt;paragraphformat alignment=&quot;1&quot; /&gt;&lt;textframe marginLeft=&quot;12&quot; /&gt;&lt;font bold=&quot;1&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 Linie unter dem Agenda-Punkt --&gt;&lt;element type=&quot;line&quot;&gt;&lt;position left=&quot;itemNoWidth/2&quot; top=&quot;itemHeight&quot; width=&quot;agendaWidth-itemNoWidth/2&quot; height=&quot;0&quot; /&gt;&lt;line foreColor=&quot;4&quot; visible=&quot;1&quot; style=&quot;1&quot; dashStyle=&quot;1&quot; transparency=&quot;0&quot; weight=&quot;0.75&quot; /&gt;&lt;/element&gt;&lt;!-- Beschriftung der aktuellen  --&gt;&lt;element type=&quot;autoshape&quot; autoShapeType=&quot;1&quot; zOrder=&quot;1&quot; value=&quot;P&quot;&gt;&lt;textframe marginLeft=&quot;6&quot; marginRight=&quot;6&quot; verticalAnchor=&quot;3&quot; /&gt;&lt;position left=&quot;0&quot; top=&quot;0&quot; width=&quot;itemHeight&quot; height=&quot;itemHeight&quot; /&gt;&lt;paragraphformat alignment=&quot;2&quot; /&gt;&lt;fill foreColor=&quot;4&quot; visible=&quot;0&quot; /&gt;&lt;font bold=&quot;1&quot; color=&quot;14&quot; /&gt;&lt;/element&gt;&lt;!-- KIT Form Nummer Aktuelles Element --&gt;&lt;element type=&quot;autoshape&quot; autoShapeType=&quot;153&quot; zOrder=&quot;1&quot;&gt;&lt;position horizontalFlip=&quot;1&quot; verticalFlip=&quot;0&quot; left=&quot;0&quot; top=&quot;0&quot; width=&quot;itemNoWidth&quot; height=&quot;itemHeight&quot; /&gt;&lt;fill foreColor=&quot;4&quot; visible=&quot;1&quot; /&gt;&lt;line foreColor=&quot;4&quot; visible=&quot;1&quot; style=&quot;1&quot; dashStyle=&quot;1&quot; transparency=&quot;0&quot; weight=&quot;0.75&quot; /&gt;&lt;/element&gt;&lt;element field=&quot;topic&quot; type=&quot;autoshape&quot; autoShapeType=&quot;1&quot;&gt;&lt;paragraphformat alignment=&quot;1&quot; /&gt;&lt;textframe marginLeft=&quot;6&quot; /&gt;&lt;font bold=&quot;1&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1&quot; topMinSpacing=&quot;5&quot; topMaxSpacing=&quot;5&quot; bottomMinSpacing=&quot;0&quot; bottomMaxSpacing=&quot;0&quot;&gt;&lt;!-- Linie unter dem Agenda-Punkt --&gt;&lt;element type=&quot;line&quot;&gt;&lt;position left=&quot;itemNoWidth/2&quot; top=&quot;itemHeight&quot; width=&quot;agendaWidth-itemNoWidth/2&quot; height=&quot;0&quot; /&gt;&lt;line foreColor=&quot;5&quot; visible=&quot;1&quot; style=&quot;1&quot; dashStyle=&quot;1&quot; transparency=&quot;0&quot; weight=&quot;0.75&quot; /&gt;&lt;/element&gt;&lt;!-- Beschriftung der aktuellen  --&gt;&lt;element type=&quot;autoshape&quot; autoShapeType=&quot;1&quot; zOrder=&quot;1&quot; value=&quot;P&quot;&gt;&lt;textframe marginLeft=&quot;6&quot; marginRight=&quot;6&quot; verticalAnchor=&quot;3&quot; /&gt;&lt;position left=&quot;0&quot; top=&quot;0&quot; width=&quot;itemHeight&quot; height=&quot;itemHeight&quot; /&gt;&lt;paragraphformat alignment=&quot;2&quot; /&gt;&lt;fill foreColor=&quot;5&quot; visible=&quot;0&quot; /&gt;&lt;font bold=&quot;1&quot; color=&quot;14&quot; /&gt;&lt;/element&gt;&lt;!-- KIT Form Nummer Aktuelles Element --&gt;&lt;element type=&quot;autoshape&quot; autoShapeType=&quot;153&quot; zOrder=&quot;1&quot;&gt;&lt;position horizontalFlip=&quot;1&quot; verticalFlip=&quot;0&quot; left=&quot;0&quot; top=&quot;0&quot; width=&quot;itemNoWidth&quot; height=&quot;itemHeight&quot; /&gt;&lt;fill foreColor=&quot;5&quot; visible=&quot;1&quot; /&gt;&lt;line foreColor=&quot;5&quot; visible=&quot;1&quot; style=&quot;1&quot; dashStyle=&quot;1&quot; transparency=&quot;0&quot; weight=&quot;0.75&quot; /&gt;&lt;/element&gt;&lt;element field=&quot;topic&quot; type=&quot;autoshape&quot; autoShapeType=&quot;1&quot;&gt;&lt;paragraphformat alignment=&quot;1&quot; /&gt;&lt;font bold=&quot;1&quot; /&gt;&lt;textframe marginLeft=&quot;6&quot; /&gt;&lt;/element&gt;&lt;element field=&quot;responsible&quot; type=&quot;autoshape&quot; autoShapeType=&quot;1&quot;&gt;&lt;paragraphformat alignment=&quot;1&quot; /&gt;&lt;/element&gt;&lt;element field=&quot;freecolumn&quot; type=&quot;autoshape&quot; autoShape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0&quot; break=&quot;1&quot; topMinSpacing=&quot;5&quot; topMaxSpacing=&quot;5&quot; bottomMinSpacing=&quot;0&quot; bottomMaxSpacing=&quot;0&quot;&gt;&lt;!-- Linie unter dem Agenda-Punkt --&gt;&lt;element type=&quot;line&quot; indent=&quot;36.50472&quot;&gt;&lt;position left=&quot;40&quot; top=&quot;itemHeight&quot; width=&quot;agendaWidth-40&quot; height=&quot;0&quot; /&gt;&lt;line foreColor=&quot;4&quot; visible=&quot;1&quot; style=&quot;1&quot; dashStyle=&quot;1&quot; transparency=&quot;0&quot; weight=&quot;0.75&quot; /&gt;&lt;/element&gt;&lt;!-- KIT Form Nummer Aktuelles Element als Pause --&gt;&lt;!-- Value Eintrag funktioniert nur ohne field-Angabe --&gt;&lt;element field=&quot;itemno&quot; type=&quot;autoshape&quot; autoShapeType=&quot;153&quot; zOrder=&quot;1&quot; indent=&quot;36.50472&quot; value=&quot;P&quot;&gt;&lt;position horizontalFlip=&quot;1&quot; verticalFlip=&quot;0&quot; left=&quot;20&quot; top=&quot;0&quot; width=&quot;itemNoWidth&quot; height=&quot;itemHeight&quot; /&gt;&lt;fill foreColor=&quot;4&quot; visible=&quot;1&quot; /&gt;&lt;line foreColor=&quot;4&quot; visible=&quot;1&quot; style=&quot;1&quot; dashStyle=&quot;1&quot; transparency=&quot;0&quot; weight=&quot;0.75&quot; /&gt;&lt;textframe marginLeft=&quot;0&quot; marginRight=&quot;0&quot; verticalAnchor=&quot;3&quot; /&gt;&lt;paragraphformat alignment=&quot;2&quot; /&gt;&lt;fill foreColor=&quot;4&quot; visible=&quot;0&quot; /&gt;&lt;font bold=&quot;1&quot; color=&quot;14&quot; /&gt;&lt;/element&gt;&lt;element field=&quot;topic&quot; type=&quot;autoshape&quot; autoShapeType=&quot;1&quot; indent=&quot;36.50472&quot;&gt;&lt;position horizontalFlip=&quot;1&quot; verticalFlip=&quot;0&quot; left=&quot;0&quot; top=&quot;0&quot; /&gt;&lt;paragraphformat alignment=&quot;1&quot; /&gt;&lt;textframe marginLeft=&quot;12&quot; /&gt;&lt;font bold=&quot;1&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2&quot; selected=&quot;1&quot; break=&quot;1&quot; topMinSpacing=&quot;5&quot; topMaxSpacing=&quot;5&quot; bottomMinSpacing=&quot;0&quot; bottomMaxSpacing=&quot;0&quot;&gt;&lt;!-- Linie unter dem Agenda-Punkt --&gt;&lt;element type=&quot;line&quot; indent=&quot;36.50472&quot;&gt;&lt;position left=&quot;40&quot; top=&quot;itemHeight&quot; width=&quot;agendaWidth-40&quot; height=&quot;0&quot; /&gt;&lt;line foreColor=&quot;5&quot; visible=&quot;1&quot; style=&quot;1&quot; dashStyle=&quot;1&quot; transparency=&quot;0&quot; weight=&quot;0.75&quot; /&gt;&lt;/element&gt;&lt;!-- KIT Form Nummer Aktuelles Element als Pause --&gt;&lt;!-- Value Eintrag funktioniert nur ohne field-Angabe --&gt;&lt;element field=&quot;itemno&quot; type=&quot;autoshape&quot; autoShapeType=&quot;153&quot; zOrder=&quot;1&quot; indent=&quot;36.50472&quot; value=&quot;P&quot;&gt;&lt;position horizontalFlip=&quot;1&quot; verticalFlip=&quot;0&quot; left=&quot;20&quot; top=&quot;0&quot; width=&quot;itemNoWidth&quot; height=&quot;itemHeight&quot; /&gt;&lt;fill foreColor=&quot;5&quot; visible=&quot;1&quot; /&gt;&lt;line foreColor=&quot;5&quot; visible=&quot;1&quot; style=&quot;1&quot; dashStyle=&quot;1&quot; transparency=&quot;0&quot; weight=&quot;0.75&quot; /&gt;&lt;textframe marginLeft=&quot;0&quot; marginRight=&quot;0&quot; verticalAnchor=&quot;3&quot; /&gt;&lt;paragraphformat alignment=&quot;2&quot; /&gt;&lt;fill foreColor=&quot;5&quot; visible=&quot;0&quot; /&gt;&lt;font bold=&quot;1&quot; color=&quot;14&quot; /&gt;&lt;/element&gt;&lt;element field=&quot;topic&quot; type=&quot;autoshape&quot; autoShapeType=&quot;1&quot; indent=&quot;36.50472&quot;&gt;&lt;position horizontalFlip=&quot;1&quot; verticalFlip=&quot;0&quot; left=&quot;0&quot; top=&quot;0&quot; /&gt;&lt;paragraphformat alignment=&quot;1&quot; /&gt;&lt;textframe marginLeft=&quot;12&quot; /&gt;&lt;font bold=&quot;1&quot; /&gt;&lt;/element&gt;&lt;element field=&quot;responsible&quot; type=&quot;autoshape&quot; autoShapeType=&quot;1&quot; indent=&quot;36.50472&quot; indentType=&quot;1&quot;&gt;&lt;paragraphformat alignment=&quot;1&quot; /&gt;&lt;/element&gt;&lt;element field=&quot;freecolumn&quot; type=&quot;autoshape&quot; autoShapeType=&quot;1&quot; indent=&quot;36.50472&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startTime=&quot;540&quot; timeFormatId=&quot;1&quot; startItemNo=&quot;1&quot; createSingleAgendaSlide=&quot;1&quot; createSeparatingSlides=&quot;1&quot; createBackupSlide=&quot;0&quot; layoutId=&quot;1_1&quot; fontSizeAuto=&quot;0&quot; createSections=&quot;0&quot; singleSlideId=&quot;d9c61052-e200-4749-833e-df737a690814&quot;&gt;&lt;columns&gt;&lt;column field=&quot;itemno&quot; label=&quot;No.&quot; checked=&quot;1&quot; leftSpacing=&quot;0&quot; rightSpacing=&quot;0&quot; dock=&quot;1&quot; fixedWidth=&quot;31.50472&quot; /&gt;&lt;column field=&quot;topic&quot; label=&quot;Titel&quot; leftSpacing=&quot;5&quot; rightDistribute=&quot;1&quot; dock=&quot;1&quot; rightSpacing=&quot;192.4129&quot; /&gt;&lt;column field=&quot;responsible&quot; label=&quot;Verantwortlich&quot; visible=&quot;1&quot; checked=&quot;0&quot; leftSpacing=&quot;0&quot; rightDistribute=&quot;1&quot; dock=&quot;1&quot; rightSpacing=&quot;43.18768&quot; /&gt;&lt;column field=&quot;freecolumn&quot; label=&quot;&quot; visible=&quot;1&quot; checked=&quot;0&quot; leftSpacing=&quot;0&quot; rightDistribute=&quot;1&quot; dock=&quot;1&quot; /&gt;&lt;column field=&quot;timeslot&quot; label=&quot;Zeit&quot; visible=&quot;1&quot; checked=&quot;0&quot; leftSpacing=&quot;0&quot; rightSpacing=&quot;6&quot; dock=&quot;2&quot; /&gt;&lt;column field=&quot;pageno&quot; label=&quot;Folie&quot; visible=&quot;1&quot; checked=&quot;0&quot; leftSpacing=&quot;0&quot; rightSpacing=&quot;6&quot; dock=&quot;2&quot; /&gt;&lt;/columns&gt;&lt;items /&gt;&lt;/agenda&gt;&lt;/contents&gt;&lt;/ee4p&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201207_Titel_title_Mechatronics_singleline_headline">
  <a:themeElements>
    <a:clrScheme name="Schunk CD">
      <a:dk1>
        <a:sysClr val="windowText" lastClr="000000"/>
      </a:dk1>
      <a:lt1>
        <a:sysClr val="window" lastClr="FFFFFF"/>
      </a:lt1>
      <a:dk2>
        <a:srgbClr val="003D6A"/>
      </a:dk2>
      <a:lt2>
        <a:srgbClr val="009EE0"/>
      </a:lt2>
      <a:accent1>
        <a:srgbClr val="003D6A"/>
      </a:accent1>
      <a:accent2>
        <a:srgbClr val="009EE0"/>
      </a:accent2>
      <a:accent3>
        <a:srgbClr val="1BBBE9"/>
      </a:accent3>
      <a:accent4>
        <a:srgbClr val="B0E9F5"/>
      </a:accent4>
      <a:accent5>
        <a:srgbClr val="3E3D40"/>
      </a:accent5>
      <a:accent6>
        <a:srgbClr val="D7E2E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1207_Titel_title_Mechatronics_singleline_headline">
  <a:themeElements>
    <a:clrScheme name="Schunk CD">
      <a:dk1>
        <a:sysClr val="windowText" lastClr="000000"/>
      </a:dk1>
      <a:lt1>
        <a:sysClr val="window" lastClr="FFFFFF"/>
      </a:lt1>
      <a:dk2>
        <a:srgbClr val="003D6A"/>
      </a:dk2>
      <a:lt2>
        <a:srgbClr val="009EE0"/>
      </a:lt2>
      <a:accent1>
        <a:srgbClr val="003D6A"/>
      </a:accent1>
      <a:accent2>
        <a:srgbClr val="009EE0"/>
      </a:accent2>
      <a:accent3>
        <a:srgbClr val="1BBBE9"/>
      </a:accent3>
      <a:accent4>
        <a:srgbClr val="B0E9F5"/>
      </a:accent4>
      <a:accent5>
        <a:srgbClr val="3E3D40"/>
      </a:accent5>
      <a:accent6>
        <a:srgbClr val="D7E2E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0160208_SCHUNK_blank_hs">
  <a:themeElements>
    <a:clrScheme name="SCHUNK">
      <a:dk1>
        <a:srgbClr val="3E3D40"/>
      </a:dk1>
      <a:lt1>
        <a:sysClr val="window" lastClr="FFFFFF"/>
      </a:lt1>
      <a:dk2>
        <a:srgbClr val="009EE0"/>
      </a:dk2>
      <a:lt2>
        <a:srgbClr val="84D0F0"/>
      </a:lt2>
      <a:accent1>
        <a:srgbClr val="1BBBE9"/>
      </a:accent1>
      <a:accent2>
        <a:srgbClr val="B0E9F5"/>
      </a:accent2>
      <a:accent3>
        <a:srgbClr val="003D6A"/>
      </a:accent3>
      <a:accent4>
        <a:srgbClr val="D7E2ED"/>
      </a:accent4>
      <a:accent5>
        <a:srgbClr val="EAF2F9"/>
      </a:accent5>
      <a:accent6>
        <a:srgbClr val="009EE0"/>
      </a:accent6>
      <a:hlink>
        <a:srgbClr val="003D6A"/>
      </a:hlink>
      <a:folHlink>
        <a:srgbClr val="D7E2E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2225" cmpd="sng">
          <a:solidFill>
            <a:schemeClr val="accent3"/>
          </a:solidFill>
        </a:ln>
        <a:effectLst/>
      </a:spPr>
      <a:bodyPr lIns="72000" tIns="72000" rIns="72000" bIns="72000" rtlCol="0" anchor="ctr"/>
      <a:lstStyle>
        <a:defPPr algn="ctr">
          <a:defRPr sz="160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nSpc>
            <a:spcPct val="90000"/>
          </a:lnSpc>
          <a:defRPr sz="1600" dirty="0" smtClean="0"/>
        </a:defPPr>
      </a:lstStyle>
    </a:txDef>
  </a:objectDefaults>
  <a:extraClrSchemeLst/>
</a:theme>
</file>

<file path=ppt/theme/theme7.xml><?xml version="1.0" encoding="utf-8"?>
<a:theme xmlns:a="http://schemas.openxmlformats.org/drawingml/2006/main" name="1_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20160208_SCHUNK_blank_hs">
  <a:themeElements>
    <a:clrScheme name="SCHUNK">
      <a:dk1>
        <a:srgbClr val="3E3D40"/>
      </a:dk1>
      <a:lt1>
        <a:sysClr val="window" lastClr="FFFFFF"/>
      </a:lt1>
      <a:dk2>
        <a:srgbClr val="009EE0"/>
      </a:dk2>
      <a:lt2>
        <a:srgbClr val="84D0F0"/>
      </a:lt2>
      <a:accent1>
        <a:srgbClr val="1BBBE9"/>
      </a:accent1>
      <a:accent2>
        <a:srgbClr val="B0E9F5"/>
      </a:accent2>
      <a:accent3>
        <a:srgbClr val="003D6A"/>
      </a:accent3>
      <a:accent4>
        <a:srgbClr val="D7E2ED"/>
      </a:accent4>
      <a:accent5>
        <a:srgbClr val="EAF2F9"/>
      </a:accent5>
      <a:accent6>
        <a:srgbClr val="009EE0"/>
      </a:accent6>
      <a:hlink>
        <a:srgbClr val="003D6A"/>
      </a:hlink>
      <a:folHlink>
        <a:srgbClr val="D7E2E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2225" cmpd="sng">
          <a:solidFill>
            <a:schemeClr val="accent3"/>
          </a:solidFill>
        </a:ln>
        <a:effectLst/>
      </a:spPr>
      <a:bodyPr lIns="72000" tIns="72000" rIns="72000" bIns="72000" rtlCol="0" anchor="ctr"/>
      <a:lstStyle>
        <a:defPPr algn="ctr">
          <a:defRPr sz="1600"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nSpc>
            <a:spcPct val="90000"/>
          </a:lnSpc>
          <a:defRPr sz="1600" dirty="0" smtClean="0"/>
        </a:defPPr>
      </a:lstStyle>
    </a:txDef>
  </a:objectDefaults>
  <a:extraClrSchemeLst/>
</a:theme>
</file>

<file path=ppt/theme/theme9.xml><?xml version="1.0" encoding="utf-8"?>
<a:theme xmlns:a="http://schemas.openxmlformats.org/drawingml/2006/main" name="3_ SCH_PPT_Vorlage_4-3_2203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473</Words>
  <Application>Microsoft Office PowerPoint</Application>
  <PresentationFormat>Bildschirmpräsentation (4:3)</PresentationFormat>
  <Paragraphs>152</Paragraphs>
  <Slides>18</Slides>
  <Notes>9</Notes>
  <HiddenSlides>0</HiddenSlides>
  <MMClips>0</MMClips>
  <ScaleCrop>false</ScaleCrop>
  <HeadingPairs>
    <vt:vector size="8" baseType="variant">
      <vt:variant>
        <vt:lpstr>Verwendete Schriftarten</vt:lpstr>
      </vt:variant>
      <vt:variant>
        <vt:i4>5</vt:i4>
      </vt:variant>
      <vt:variant>
        <vt:lpstr>Design</vt:lpstr>
      </vt:variant>
      <vt:variant>
        <vt:i4>10</vt:i4>
      </vt:variant>
      <vt:variant>
        <vt:lpstr>Eingebettete OLE-Server</vt:lpstr>
      </vt:variant>
      <vt:variant>
        <vt:i4>1</vt:i4>
      </vt:variant>
      <vt:variant>
        <vt:lpstr>Folientitel</vt:lpstr>
      </vt:variant>
      <vt:variant>
        <vt:i4>18</vt:i4>
      </vt:variant>
    </vt:vector>
  </HeadingPairs>
  <TitlesOfParts>
    <vt:vector size="34" baseType="lpstr">
      <vt:lpstr>Arial</vt:lpstr>
      <vt:lpstr>Calibri</vt:lpstr>
      <vt:lpstr>Symbol</vt:lpstr>
      <vt:lpstr>Wingdings</vt:lpstr>
      <vt:lpstr>Wingdings 3</vt:lpstr>
      <vt:lpstr> SCH_PPT_Vorlage_4-3_220312</vt:lpstr>
      <vt:lpstr>3_201207_Titel_title_Mechatronics_singleline_headline</vt:lpstr>
      <vt:lpstr>201207_Titel_title_Mechatronics_singleline_headline</vt:lpstr>
      <vt:lpstr>5_ SCH_PPT_Vorlage_4-3_220312</vt:lpstr>
      <vt:lpstr>2_ SCH_PPT_Vorlage_4-3_220312</vt:lpstr>
      <vt:lpstr>20160208_SCHUNK_blank_hs</vt:lpstr>
      <vt:lpstr>1_ SCH_PPT_Vorlage_4-3_220312</vt:lpstr>
      <vt:lpstr>2_20160208_SCHUNK_blank_hs</vt:lpstr>
      <vt:lpstr>3_ SCH_PPT_Vorlage_4-3_220312</vt:lpstr>
      <vt:lpstr>4_ SCH_PPT_Vorlage_4-3_220312</vt:lpstr>
      <vt:lpstr>think-cell Slide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Manuel (wbk)</dc:creator>
  <cp:lastModifiedBy>May, Martin</cp:lastModifiedBy>
  <cp:revision>844</cp:revision>
  <cp:lastPrinted>2015-09-08T17:02:50Z</cp:lastPrinted>
  <dcterms:created xsi:type="dcterms:W3CDTF">2014-10-09T09:21:56Z</dcterms:created>
  <dcterms:modified xsi:type="dcterms:W3CDTF">2017-04-18T07:18:45Z</dcterms:modified>
</cp:coreProperties>
</file>