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80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78"/>
      </p:cViewPr>
      <p:guideLst>
        <p:guide orient="horz" pos="1344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70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Digitisation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EPLAN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116128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March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EPLAN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 smtClean="0">
                <a:solidFill>
                  <a:srgbClr val="FFFFFF"/>
                </a:solidFill>
              </a:rPr>
              <a:t>Product</a:t>
            </a:r>
            <a:r>
              <a:rPr lang="de-DE" sz="3000" dirty="0" smtClean="0">
                <a:solidFill>
                  <a:srgbClr val="FFFFFF"/>
                </a:solidFill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</a:rPr>
              <a:t>presentation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EPLAN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CAE/CAD Data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CAE/CAD Data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52481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D6A"/>
                </a:solidFill>
              </a:rPr>
              <a:t>Integration of the largest gripper portfolio worldwide into the EPLAN Data Portal</a:t>
            </a:r>
          </a:p>
          <a:p>
            <a:endParaRPr lang="en-US" b="1" dirty="0" smtClean="0">
              <a:solidFill>
                <a:srgbClr val="00446B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63750"/>
            <a:ext cx="3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3D6A"/>
                </a:solidFill>
              </a:rPr>
              <a:t>On the platform Data Portal of the company EPLAN, SCHUNK is providing standardized information for customers for the design of circuit diagrams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29982" cy="29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8" y="2348880"/>
            <a:ext cx="3829982" cy="2940879"/>
          </a:xfrm>
          <a:prstGeom prst="rect">
            <a:avLst/>
          </a:prstGeom>
        </p:spPr>
      </p:pic>
      <p:grpSp>
        <p:nvGrpSpPr>
          <p:cNvPr id="39" name="Gruppieren 38"/>
          <p:cNvGrpSpPr/>
          <p:nvPr/>
        </p:nvGrpSpPr>
        <p:grpSpPr>
          <a:xfrm>
            <a:off x="2572898" y="4055327"/>
            <a:ext cx="2293105" cy="1838753"/>
            <a:chOff x="539552" y="2492896"/>
            <a:chExt cx="3829982" cy="2940879"/>
          </a:xfrm>
        </p:grpSpPr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492896"/>
              <a:ext cx="3829982" cy="2940879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 rotWithShape="1">
            <a:blip r:embed="rId4"/>
            <a:srcRect l="354" t="-1404" r="1703" b="23338"/>
            <a:stretch/>
          </p:blipFill>
          <p:spPr>
            <a:xfrm>
              <a:off x="658168" y="2586793"/>
              <a:ext cx="3592800" cy="2122499"/>
            </a:xfrm>
            <a:prstGeom prst="rect">
              <a:avLst/>
            </a:prstGeom>
          </p:spPr>
        </p:pic>
      </p:grpSp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Easy. Fast. Extensive.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25" name="Gewinkelte Verbindung 24"/>
          <p:cNvCxnSpPr>
            <a:stCxn id="42" idx="2"/>
          </p:cNvCxnSpPr>
          <p:nvPr/>
        </p:nvCxnSpPr>
        <p:spPr>
          <a:xfrm rot="10800000" flipV="1">
            <a:off x="3379630" y="4282983"/>
            <a:ext cx="1843665" cy="711379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67" idx="2"/>
          </p:cNvCxnSpPr>
          <p:nvPr/>
        </p:nvCxnSpPr>
        <p:spPr>
          <a:xfrm rot="10800000" flipV="1">
            <a:off x="2339752" y="3564014"/>
            <a:ext cx="2883542" cy="311966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23294" y="4113706"/>
            <a:ext cx="3578872" cy="584775"/>
            <a:chOff x="5241600" y="3849427"/>
            <a:chExt cx="3578872" cy="584775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Access via SCHUNK Homepage and EPLAN Data Portal</a:t>
              </a: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23294" y="2921987"/>
            <a:ext cx="3578872" cy="338554"/>
            <a:chOff x="5241600" y="3849427"/>
            <a:chExt cx="3578872" cy="338554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Direct access via EPLAN Electric P8</a:t>
              </a: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3294" y="2197028"/>
            <a:ext cx="3578872" cy="584775"/>
            <a:chOff x="5241600" y="3849427"/>
            <a:chExt cx="3578872" cy="584775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Information for circuit diagrams and fluid plans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5223294" y="3394736"/>
            <a:ext cx="3578872" cy="584775"/>
            <a:chOff x="5241600" y="3849427"/>
            <a:chExt cx="3578872" cy="584775"/>
          </a:xfrm>
        </p:grpSpPr>
        <p:sp>
          <p:nvSpPr>
            <p:cNvPr id="65" name="Textfeld 6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Availability of order information, technical data and additional links</a:t>
              </a:r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5223294" y="4837726"/>
            <a:ext cx="3578872" cy="584775"/>
            <a:chOff x="5241600" y="3849427"/>
            <a:chExt cx="3578872" cy="584775"/>
          </a:xfrm>
        </p:grpSpPr>
        <p:sp>
          <p:nvSpPr>
            <p:cNvPr id="70" name="Textfeld 6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16 product series with more than 800 versions available</a:t>
              </a: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</a:rPr>
              <a:t>Your advantages and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Central, worldwide access to information of SCHUNK products </a:t>
            </a:r>
            <a:r>
              <a:rPr lang="en-US" sz="1600" dirty="0" smtClean="0">
                <a:solidFill>
                  <a:srgbClr val="003D6A"/>
                </a:solidFill>
              </a:rPr>
              <a:t>to reduce the effort in project planning and to increase the quality of the plant documentation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Direct access to the EPLAN Data Portal via the software EPLAN Electric P8 or via freely accessible browser version </a:t>
            </a:r>
            <a:r>
              <a:rPr lang="en-US" sz="1600" dirty="0" smtClean="0">
                <a:solidFill>
                  <a:srgbClr val="003D6A"/>
                </a:solidFill>
              </a:rPr>
              <a:t>for little effort during integration of macros and higher flexibility for the usage in other CAE software</a:t>
            </a:r>
            <a:endParaRPr lang="en-US" sz="1600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91676" y="2060848"/>
            <a:ext cx="432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Easy change management for all EPLAN projects by cross references </a:t>
            </a:r>
            <a:r>
              <a:rPr lang="en-US" sz="1600" dirty="0" smtClean="0">
                <a:solidFill>
                  <a:srgbClr val="003D6A"/>
                </a:solidFill>
              </a:rPr>
              <a:t>for</a:t>
            </a:r>
            <a:r>
              <a:rPr lang="en-US" sz="1600" b="1" dirty="0" smtClean="0">
                <a:solidFill>
                  <a:srgbClr val="003D6A"/>
                </a:solidFill>
              </a:rPr>
              <a:t> </a:t>
            </a:r>
            <a:r>
              <a:rPr lang="en-US" sz="1600" dirty="0" smtClean="0">
                <a:solidFill>
                  <a:srgbClr val="003D6A"/>
                </a:solidFill>
              </a:rPr>
              <a:t>improvement of the quality and maintenance of circuit diagrams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Additional linkage of technical data and website links with documentations </a:t>
            </a:r>
            <a:r>
              <a:rPr lang="en-US" sz="1600" dirty="0" smtClean="0">
                <a:solidFill>
                  <a:srgbClr val="003D6A"/>
                </a:solidFill>
              </a:rPr>
              <a:t>for complete information about SCHUNK products</a:t>
            </a:r>
          </a:p>
          <a:p>
            <a:pPr marL="177800">
              <a:spcAft>
                <a:spcPts val="600"/>
              </a:spcAft>
              <a:buSzPct val="70000"/>
            </a:pPr>
            <a:endParaRPr lang="en-US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88</cp:revision>
  <cp:lastPrinted>2016-06-06T13:49:29Z</cp:lastPrinted>
  <dcterms:created xsi:type="dcterms:W3CDTF">2014-05-27T06:54:37Z</dcterms:created>
  <dcterms:modified xsi:type="dcterms:W3CDTF">2017-04-06T11:52:55Z</dcterms:modified>
</cp:coreProperties>
</file>